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Proxima Nova"/>
      <p:regular r:id="rId66"/>
      <p:bold r:id="rId67"/>
      <p:italic r:id="rId68"/>
      <p:boldItalic r:id="rId69"/>
    </p:embeddedFont>
    <p:embeddedFont>
      <p:font typeface="Overpas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verpass-boldItalic.fntdata"/><Relationship Id="rId72" Type="http://schemas.openxmlformats.org/officeDocument/2006/relationships/font" Target="fonts/Overpas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verpass-bold.fntdata"/><Relationship Id="rId70" Type="http://schemas.openxmlformats.org/officeDocument/2006/relationships/font" Target="fonts/Overpas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roximaNova-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ProximaNova-italic.fntdata"/><Relationship Id="rId23" Type="http://schemas.openxmlformats.org/officeDocument/2006/relationships/slide" Target="slides/slide18.xml"/><Relationship Id="rId67" Type="http://schemas.openxmlformats.org/officeDocument/2006/relationships/font" Target="fonts/ProximaNova-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3c3c96c1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3c3c96c1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b7df49e37e_26_112: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g3b7df49e37e_26_1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 the key insight. Traditional AI can only talk - it explains how to do things but can't do them itself. MCP bridges this gap by giving Claude access to tools - functions it can call to take real action. This transforms Claude from an advisor into an executor.</a:t>
            </a:r>
            <a:endParaRPr/>
          </a:p>
        </p:txBody>
      </p:sp>
      <p:sp>
        <p:nvSpPr>
          <p:cNvPr id="255" name="Google Shape;255;g3b7df49e37e_26_11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b7df49e37e_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b7df49e37e_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b7df49e37e_26_123: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g3b7df49e37e_26_1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intuitive approach might be to create separate AI agents for each domain. But this creates significant complexity - you need coordination, state sharing, and handoff logic. It's expensive and error-prone.</a:t>
            </a:r>
            <a:endParaRPr/>
          </a:p>
        </p:txBody>
      </p:sp>
      <p:sp>
        <p:nvSpPr>
          <p:cNvPr id="268" name="Google Shape;268;g3b7df49e37e_26_12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b7df49e37e_13_65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b7df49e37e_26_129: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g3b7df49e37e_26_1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Here's a practical constraint - IDEs and Claude itself have limits on how many tools can be loaded. We have 263 tools, but we can only expose about 80 at a time. We need a way to dynamically select which tools are relevant.</a:t>
            </a:r>
            <a:endParaRPr/>
          </a:p>
        </p:txBody>
      </p:sp>
      <p:sp>
        <p:nvSpPr>
          <p:cNvPr id="282" name="Google Shape;282;g3b7df49e37e_26_12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b7df49e37e_26_135: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g3b7df49e37e_26_1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Our solution is elegant - instead of multiple agents, we have one Claude that can wear different hats. Each persona is just a different tool configuration. When you say "load DevOps agent," we swap out the developer tools for DevOps tools. Same AI, different capabilities.</a:t>
            </a:r>
            <a:endParaRPr/>
          </a:p>
        </p:txBody>
      </p:sp>
      <p:sp>
        <p:nvSpPr>
          <p:cNvPr id="290" name="Google Shape;290;g3b7df49e37e_26_1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b7df49e37e_26_141: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g3b7df49e37e_26_1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five main personas, each optimized for a different workflow. Developer for day-to-day coding, DevOps for infrastructure work, Incident for production issues, Release for shipping, and Slack for our autonomous bot. All stay under the tool limit while providing focused capabilities.</a:t>
            </a:r>
            <a:endParaRPr/>
          </a:p>
        </p:txBody>
      </p:sp>
      <p:sp>
        <p:nvSpPr>
          <p:cNvPr id="298" name="Google Shape;298;g3b7df49e37e_26_14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b7df49e37e_26_147: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g3b7df49e37e_26_14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loading process is seamless. You just ask Claude to load a different persona, and within seconds the tools swap out. The IDE gets notified and refreshes its tool list. You can switch between personas as often as needed without restarting anything.</a:t>
            </a:r>
            <a:endParaRPr/>
          </a:p>
        </p:txBody>
      </p:sp>
      <p:sp>
        <p:nvSpPr>
          <p:cNvPr id="306" name="Google Shape;306;g3b7df49e37e_26_14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b7df49e37e_13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b7df49e37e_13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b7df49e37e_26_158: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g3b7df49e37e_26_15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Skills solve the orchestration problem. Instead of manually calling multiple tools, you define a workflow once and reuse it. Skills can include logic - if this fails, do that. They're defined in YAML so they're easy to read and modify.</a:t>
            </a:r>
            <a:endParaRPr/>
          </a:p>
        </p:txBody>
      </p:sp>
      <p:sp>
        <p:nvSpPr>
          <p:cNvPr id="319" name="Google Shape;319;g3b7df49e37e_26_15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b7df49e37e_26_81: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3b7df49e37e_26_8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Welcome engineers to the AI Workflow onboarding. This system gives Claude AI the ability to actually DO things - not just answer questions, but execute actions across your entire development stack.</a:t>
            </a:r>
            <a:endParaRPr/>
          </a:p>
        </p:txBody>
      </p:sp>
      <p:sp>
        <p:nvSpPr>
          <p:cNvPr id="194" name="Google Shape;194;g3b7df49e37e_26_8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b7df49e37e_26_164: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g3b7df49e37e_26_16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skill engine is built on FastMCP and provides powerful orchestration. Templates let you pass data between steps. Conditions let you branch based on results. Compute steps let you transform data with Python. Error handling ensures graceful failure.</a:t>
            </a:r>
            <a:endParaRPr/>
          </a:p>
        </p:txBody>
      </p:sp>
      <p:sp>
        <p:nvSpPr>
          <p:cNvPr id="327" name="Google Shape;327;g3b7df49e37e_26_16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b7df49e37e_26_170: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3b7df49e37e_26_17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Here's a concrete example. The start_work skill takes an issue key, fetches the details, generates a branch name, creates the branch, and updates Jira. All in one command. The YAML is readable and maintainable.</a:t>
            </a:r>
            <a:endParaRPr/>
          </a:p>
        </p:txBody>
      </p:sp>
      <p:sp>
        <p:nvSpPr>
          <p:cNvPr id="335" name="Google Shape;335;g3b7df49e37e_26_17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7df49e37e_26_176: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g3b7df49e37e_26_17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55 production-ready skills covering the full development lifecycle. From morning coffee briefings to end-of-day summaries, from starting work to releasing to production. Every skill is tested and includes automatic error recovery.</a:t>
            </a:r>
            <a:endParaRPr/>
          </a:p>
        </p:txBody>
      </p:sp>
      <p:sp>
        <p:nvSpPr>
          <p:cNvPr id="343" name="Google Shape;343;g3b7df49e37e_26_17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b7df49e37e_26_182: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g3b7df49e37e_26_18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Skills are accessible in whatever way is most natural. In conversation, just describe what you want. For precision, use the tool call. For quick access, use slash commands. They all run the same underlying skill with the same reliability.</a:t>
            </a:r>
            <a:endParaRPr/>
          </a:p>
        </p:txBody>
      </p:sp>
      <p:sp>
        <p:nvSpPr>
          <p:cNvPr id="351" name="Google Shape;351;g3b7df49e37e_26_18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b7df49e37e_13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b7df49e37e_13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b7df49e37e_26_193: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g3b7df49e37e_26_19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Working with external systems means dealing with failures. VPN disconnects, tokens expire, services go down. Traditionally, you'd have to diagnose each failure and fix it manually. This wastes time and breaks your flow.</a:t>
            </a:r>
            <a:endParaRPr/>
          </a:p>
        </p:txBody>
      </p:sp>
      <p:sp>
        <p:nvSpPr>
          <p:cNvPr id="364" name="Google Shape;364;g3b7df49e37e_26_19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b7df49e37e_26_199: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g3b7df49e37e_26_19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Every tool in the system is wrapped with an auto-heal decorator. When a tool fails, the decorator checks the error pattern, applies the appropriate fix (VPN connect or kube login), and retries automatically. You don't even notice the failure.</a:t>
            </a:r>
            <a:endParaRPr/>
          </a:p>
        </p:txBody>
      </p:sp>
      <p:sp>
        <p:nvSpPr>
          <p:cNvPr id="372" name="Google Shape;372;g3b7df49e37e_26_19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b7df49e37e_26_205: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g3b7df49e37e_26_2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learning loop ensures continuous improvement. When a tool fails, we first check if we've seen this error before. If yes, apply the known fix. If no, debug the issue, fix it, and save the fix for next time. Over time, the system gets smarter.</a:t>
            </a:r>
            <a:endParaRPr/>
          </a:p>
        </p:txBody>
      </p:sp>
      <p:sp>
        <p:nvSpPr>
          <p:cNvPr id="380" name="Google Shape;380;g3b7df49e37e_26_20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b7df49e37e_26_211: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g3b7df49e37e_26_2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two tools enable self-healing at a deeper level. debug_tool lets Claude analyze its own source code to find bugs. learn_tool_fix saves that knowledge permanently. The AI literally fixes itself and remembers how.</a:t>
            </a:r>
            <a:endParaRPr/>
          </a:p>
        </p:txBody>
      </p:sp>
      <p:sp>
        <p:nvSpPr>
          <p:cNvPr id="388" name="Google Shape;388;g3b7df49e37e_26_21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7df49e37e_26_217: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g3b7df49e37e_26_2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isn't a partial solution - every single tool in the system has auto-heal. Every skill retries after fixes. The result is a remarkably resilient system that handles infrastructure issues transparently.</a:t>
            </a:r>
            <a:endParaRPr/>
          </a:p>
        </p:txBody>
      </p:sp>
      <p:sp>
        <p:nvSpPr>
          <p:cNvPr id="396" name="Google Shape;396;g3b7df49e37e_26_21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b7df49e37e_26_88: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3b7df49e37e_26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Before we dive into the project, let's establish a baseline. An LLM like Claude is essentially a very sophisticated pattern matching system trained on text. It can understand context, reason about problems, and generate responses. But out of the box, it has limitations - it forgets between sessions and can only talk, not act.</a:t>
            </a:r>
            <a:endParaRPr/>
          </a:p>
        </p:txBody>
      </p:sp>
      <p:sp>
        <p:nvSpPr>
          <p:cNvPr id="202" name="Google Shape;202;g3b7df49e37e_26_8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df49e37e_26_228: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g3b7df49e37e_26_2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By default, every Claude session is a blank slate. This is frustrating when you're in the middle of complex work. You shouldn't have to re-explain your context every time. Memory solves this by persisting important state.</a:t>
            </a:r>
            <a:endParaRPr/>
          </a:p>
        </p:txBody>
      </p:sp>
      <p:sp>
        <p:nvSpPr>
          <p:cNvPr id="404" name="Google Shape;404;g3b7df49e37e_26_22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b7df49e37e_26_234: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g3b7df49e37e_26_2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Memory is organized into two categories. State is your current work context - what you're working on today. Learned is accumulated knowledge - patterns and fixes discovered over time. Both persist across sessions.</a:t>
            </a:r>
            <a:endParaRPr/>
          </a:p>
        </p:txBody>
      </p:sp>
      <p:sp>
        <p:nvSpPr>
          <p:cNvPr id="412" name="Google Shape;412;g3b7df49e37e_26_23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b7df49e37e_26_240: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g3b7df49e37e_26_24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session_start is the first tool you call. It loads your entire context - what you were working on, what patterns have been learned, which tools are available. You're immediately productive, no re-explanation needed.</a:t>
            </a:r>
            <a:endParaRPr/>
          </a:p>
        </p:txBody>
      </p:sp>
      <p:sp>
        <p:nvSpPr>
          <p:cNvPr id="420" name="Google Shape;420;g3b7df49e37e_26_24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b7df49e37e_26_246: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g3b7df49e37e_26_24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Memory isn't just for loading context - it actively prevents errors. Before risky operations, Claude can check for known issues. After failures, it can recall how we fixed this last time. The system gets smarter with every use.</a:t>
            </a:r>
            <a:endParaRPr/>
          </a:p>
        </p:txBody>
      </p:sp>
      <p:sp>
        <p:nvSpPr>
          <p:cNvPr id="428" name="Google Shape;428;g3b7df49e37e_26_24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9299e521f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9299e521f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9299e521fb_0_12: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39299e521fb_0_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Prompt engineering is about asking better questions. Context engineering is about ensuring the AI has the right background knowledge. We've been doing both - skills handle prompts, memory handles context. Now we're adding a knowledge layer.</a:t>
            </a:r>
            <a:endParaRPr/>
          </a:p>
        </p:txBody>
      </p:sp>
      <p:sp>
        <p:nvSpPr>
          <p:cNvPr id="441" name="Google Shape;441;g39299e521fb_0_1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9299e521fb_0_18: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39299e521fb_0_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context window is finite but large. Our baseline - rules, tools, memory - uses only about 3% of available space. We have plenty of room for knowledge without crowding out task context.</a:t>
            </a:r>
            <a:endParaRPr/>
          </a:p>
        </p:txBody>
      </p:sp>
      <p:sp>
        <p:nvSpPr>
          <p:cNvPr id="449" name="Google Shape;449;g39299e521fb_0_1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9299e521fb_0_24: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g39299e521fb_0_2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already manage context well - personas reduce tool count by 30%, skills encode workflows, memory persists state. But we're missing project-specific knowledge that varies by persona.</a:t>
            </a:r>
            <a:endParaRPr/>
          </a:p>
        </p:txBody>
      </p:sp>
      <p:sp>
        <p:nvSpPr>
          <p:cNvPr id="457" name="Google Shape;457;g39299e521fb_0_2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299e521f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9299e521f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9299e521fb_0_35: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g39299e521fb_0_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knowledge layer adds project-specific context that varies by persona. A developer needs to know about code patterns. A devops engineer needs deployment details. Same project, different knowledge.</a:t>
            </a:r>
            <a:endParaRPr/>
          </a:p>
        </p:txBody>
      </p:sp>
      <p:sp>
        <p:nvSpPr>
          <p:cNvPr id="470" name="Google Shape;470;g39299e521fb_0_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b7df49e37e_26_94: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3b7df49e37e_26_9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Most people start here - asking questions in natural language. The quality of the response directly correlates to the quality of the prompt. Vague prompts get vague answers. This works, but it's inefficient for repeated tasks.</a:t>
            </a:r>
            <a:endParaRPr/>
          </a:p>
        </p:txBody>
      </p:sp>
      <p:sp>
        <p:nvSpPr>
          <p:cNvPr id="210" name="Google Shape;210;g3b7df49e37e_26_9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9299e521fb_0_41: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g39299e521fb_0_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Each persona gets different knowledge. Developers see code patterns and gotchas. DevOps sees deployment details. The schema is flexible - whatever helps that persona be effective.</a:t>
            </a:r>
            <a:endParaRPr/>
          </a:p>
        </p:txBody>
      </p:sp>
      <p:sp>
        <p:nvSpPr>
          <p:cNvPr id="478" name="Google Shape;478;g39299e521fb_0_4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9299e521fb_0_47: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g39299e521fb_0_4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Without knowledge, the AI has to rediscover patterns every time. With knowledge, it starts with understanding. The gotchas section is especially valuable - prevents hitting the same issues repeatedly.</a:t>
            </a:r>
            <a:endParaRPr/>
          </a:p>
        </p:txBody>
      </p:sp>
      <p:sp>
        <p:nvSpPr>
          <p:cNvPr id="485" name="Google Shape;485;g39299e521fb_0_4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9299e521fb_0_53: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1" name="Google Shape;491;g39299e521fb_0_5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Knowledge loading is automatic. When you start a session, we detect your project and persona, then load the relevant knowledge. If none exists, we prompt you to generate it. Zero manual effort.</a:t>
            </a:r>
            <a:endParaRPr/>
          </a:p>
        </p:txBody>
      </p:sp>
      <p:sp>
        <p:nvSpPr>
          <p:cNvPr id="492" name="Google Shape;492;g39299e521fb_0_5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9299e521fb_0_59: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8" name="Google Shape;498;g39299e521fb_0_5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tools for every knowledge operation. Scan to generate, load to use, update to refine, learn to capture insights. The bootstrap skill generates knowledge for all personas at once.</a:t>
            </a:r>
            <a:endParaRPr/>
          </a:p>
        </p:txBody>
      </p:sp>
      <p:sp>
        <p:nvSpPr>
          <p:cNvPr id="499" name="Google Shape;499;g39299e521fb_0_5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9299e521fb_0_65: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g39299e521fb_0_6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AI doesn't just consume knowledge - it builds it. When completing tasks, learnings are extracted and saved. You get notified of significant updates. Over time, the knowledge base grows automatically.</a:t>
            </a:r>
            <a:endParaRPr/>
          </a:p>
        </p:txBody>
      </p:sp>
      <p:sp>
        <p:nvSpPr>
          <p:cNvPr id="506" name="Google Shape;506;g39299e521fb_0_6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9299e521f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9299e521f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9299e521fb_0_76: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8" name="Google Shape;518;g39299e521fb_0_7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now have tools to manage projects in config.json. No more manual editing. The tools auto-detect settings from the project directory - language, branch, lint commands, test commands.</a:t>
            </a:r>
            <a:endParaRPr/>
          </a:p>
        </p:txBody>
      </p:sp>
      <p:sp>
        <p:nvSpPr>
          <p:cNvPr id="519" name="Google Shape;519;g39299e521fb_0_7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9299e521fb_0_82: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g39299e521fb_0_8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Auto-detection examines the project directory and figures out settings automatically. It checks for config files, git remotes, directory structure. You just confirm and add.</a:t>
            </a:r>
            <a:endParaRPr/>
          </a:p>
        </p:txBody>
      </p:sp>
      <p:sp>
        <p:nvSpPr>
          <p:cNvPr id="526" name="Google Shape;526;g39299e521fb_0_8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9299e521fb_0_88: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g39299e521fb_0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add_project skill handles the complete workflow. It detects settings, validates access, adds to config, and optionally generates knowledge. One command to onboard a new project.</a:t>
            </a:r>
            <a:endParaRPr/>
          </a:p>
        </p:txBody>
      </p:sp>
      <p:sp>
        <p:nvSpPr>
          <p:cNvPr id="533" name="Google Shape;533;g39299e521fb_0_8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9299e521f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9299e521f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7df49e37e_26_100: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3b7df49e37e_26_10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Experienced users learn to structure their prompts. By setting a role, providing context, defining constraints, and specifying output format, you get much more useful responses. But this takes effort every time.</a:t>
            </a:r>
            <a:endParaRPr/>
          </a:p>
        </p:txBody>
      </p:sp>
      <p:sp>
        <p:nvSpPr>
          <p:cNvPr id="218" name="Google Shape;218;g3b7df49e37e_26_10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9299e521fb_0_99: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g39299e521fb_0_9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All features are accessible via slash commands. Type /knowledge or /project to see options. Commands are documented in .cursor/commands/ directory.</a:t>
            </a:r>
            <a:endParaRPr/>
          </a:p>
        </p:txBody>
      </p:sp>
      <p:sp>
        <p:nvSpPr>
          <p:cNvPr id="545" name="Google Shape;545;g39299e521fb_0_9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9299e521fb_0_105:notes"/>
          <p:cNvSpPr/>
          <p:nvPr>
            <p:ph idx="2" type="sldImg"/>
          </p:nvPr>
        </p:nvSpPr>
        <p:spPr>
          <a:xfrm>
            <a:off x="-4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g39299e521fb_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VSCode extension now dynamically detects skills. No more manual updates when adding new skills. It reads tags from YAML files and categorizes automatically.</a:t>
            </a:r>
            <a:endParaRPr/>
          </a:p>
        </p:txBody>
      </p:sp>
      <p:sp>
        <p:nvSpPr>
          <p:cNvPr id="552" name="Google Shape;552;g39299e521fb_0_10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b7df49e37e_13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b7df49e37e_13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b7df49e37e_26_257: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g3b7df49e37e_26_2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Slack bot brings AI Workflow to where your team communicates. It monitors channels, understands intent, and responds using the same tools and skills. You can check Jira status, review PRs, or investigate alerts right from Slack.</a:t>
            </a:r>
            <a:endParaRPr/>
          </a:p>
        </p:txBody>
      </p:sp>
      <p:sp>
        <p:nvSpPr>
          <p:cNvPr id="564" name="Google Shape;564;g3b7df49e37e_26_25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b7df49e37e_26_263: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1" name="Google Shape;571;g3b7df49e37e_26_26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One of the most powerful integrations. When an alert fires in a monitored channel, the bot automatically investigates - checks pod status, recent events, logs - and provides a summary with recommended actions. This dramatically speeds up incident response.</a:t>
            </a:r>
            <a:endParaRPr/>
          </a:p>
        </p:txBody>
      </p:sp>
      <p:sp>
        <p:nvSpPr>
          <p:cNvPr id="572" name="Google Shape;572;g3b7df49e37e_26_26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b7df49e37e_26_269: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g3b7df49e37e_26_26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extension brings AI Workflow directly into your IDE. The status bar shows at-a-glance information. The tree view gives detailed context. Commands let you run skills. Notifications keep you informed. You never have to leave your editor.</a:t>
            </a:r>
            <a:endParaRPr/>
          </a:p>
        </p:txBody>
      </p:sp>
      <p:sp>
        <p:nvSpPr>
          <p:cNvPr id="580" name="Google Shape;580;g3b7df49e37e_26_26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b7df49e37e_26_275: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g3b7df49e37e_26_2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extension reads directly from memory files for work context and connects to the Slack daemon via D-Bus for real-time statistics. This means the IDE always reflects the current state of your AI Workflow.</a:t>
            </a:r>
            <a:endParaRPr/>
          </a:p>
        </p:txBody>
      </p:sp>
      <p:sp>
        <p:nvSpPr>
          <p:cNvPr id="588" name="Google Shape;588;g3b7df49e37e_26_27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b7df49e37e_13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b7df49e37e_13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b7df49e37e_26_315: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g3b7df49e37e_26_3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Getting started is straightforward. Clone the repo, install with UV (fast!), configure Cursor with the MCP server, and call session_start. You're up and running in under 5 minutes.</a:t>
            </a:r>
            <a:endParaRPr/>
          </a:p>
        </p:txBody>
      </p:sp>
      <p:sp>
        <p:nvSpPr>
          <p:cNvPr id="601" name="Google Shape;601;g3b7df49e37e_26_31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b7df49e37e_26_321: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7" name="Google Shape;607;g3b7df49e37e_26_3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Here's what a typical day looks like. Four commands that handle hours of administrative work. Morning briefing, starting work with proper tracking, submitting code with validation, and end-of-day wrap-up. AI handles the tedium, you focus on the code.</a:t>
            </a:r>
            <a:endParaRPr/>
          </a:p>
        </p:txBody>
      </p:sp>
      <p:sp>
        <p:nvSpPr>
          <p:cNvPr id="608" name="Google Shape;608;g3b7df49e37e_26_32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b7df49e37e_13_528: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b7df49e37e_26_327: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g3b7df49e37e_26_3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are your resources for going deeper. The README gets you started, the reference docs cover everything in detail. CLAUDE.md is worth reading to understand what the AI "sees." And of course, reach out on Slack with questions.</a:t>
            </a:r>
            <a:endParaRPr/>
          </a:p>
        </p:txBody>
      </p:sp>
      <p:sp>
        <p:nvSpPr>
          <p:cNvPr id="615" name="Google Shape;615;g3b7df49e37e_26_32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b7df49e37e_13_568: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b7df49e37e_13_614: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b7df49e37e_26_106:notes"/>
          <p:cNvSpPr/>
          <p:nvPr>
            <p:ph idx="2" type="sldImg"/>
          </p:nvPr>
        </p:nvSpPr>
        <p:spPr>
          <a:xfrm>
            <a:off x="-40" y="0"/>
            <a:ext cx="300008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3b7df49e37e_26_10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Prompt databases solve the consistency problem. Instead of crafting prompts each time, you use pre-built commands. We have 66 slash commands covering daily workflows, development, review, deployment, and incident response. Same quality every time, no effort required.</a:t>
            </a:r>
            <a:endParaRPr/>
          </a:p>
        </p:txBody>
      </p:sp>
      <p:sp>
        <p:nvSpPr>
          <p:cNvPr id="247" name="Google Shape;247;g3b7df49e37e_26_10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1" name="Shape 11"/>
        <p:cNvGrpSpPr/>
        <p:nvPr/>
      </p:nvGrpSpPr>
      <p:grpSpPr>
        <a:xfrm>
          <a:off x="0" y="0"/>
          <a:ext cx="0" cy="0"/>
          <a:chOff x="0" y="0"/>
          <a:chExt cx="0" cy="0"/>
        </a:xfrm>
      </p:grpSpPr>
      <p:sp>
        <p:nvSpPr>
          <p:cNvPr id="12" name="Google Shape;12;p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atin typeface="Proxima Nova"/>
                <a:ea typeface="Proxima Nova"/>
                <a:cs typeface="Proxima Nova"/>
                <a:sym typeface="Proxima Nova"/>
              </a:defRPr>
            </a:lvl1pPr>
            <a:lvl2pPr lvl="1">
              <a:buNone/>
              <a:defRPr>
                <a:latin typeface="Proxima Nova"/>
                <a:ea typeface="Proxima Nova"/>
                <a:cs typeface="Proxima Nova"/>
                <a:sym typeface="Proxima Nova"/>
              </a:defRPr>
            </a:lvl2pPr>
            <a:lvl3pPr lvl="2">
              <a:buNone/>
              <a:defRPr>
                <a:latin typeface="Proxima Nova"/>
                <a:ea typeface="Proxima Nova"/>
                <a:cs typeface="Proxima Nova"/>
                <a:sym typeface="Proxima Nova"/>
              </a:defRPr>
            </a:lvl3pPr>
            <a:lvl4pPr lvl="3">
              <a:buNone/>
              <a:defRPr>
                <a:latin typeface="Proxima Nova"/>
                <a:ea typeface="Proxima Nova"/>
                <a:cs typeface="Proxima Nova"/>
                <a:sym typeface="Proxima Nova"/>
              </a:defRPr>
            </a:lvl4pPr>
            <a:lvl5pPr lvl="4">
              <a:buNone/>
              <a:defRPr>
                <a:latin typeface="Proxima Nova"/>
                <a:ea typeface="Proxima Nova"/>
                <a:cs typeface="Proxima Nova"/>
                <a:sym typeface="Proxima Nova"/>
              </a:defRPr>
            </a:lvl5pPr>
            <a:lvl6pPr lvl="5">
              <a:buNone/>
              <a:defRPr>
                <a:latin typeface="Proxima Nova"/>
                <a:ea typeface="Proxima Nova"/>
                <a:cs typeface="Proxima Nova"/>
                <a:sym typeface="Proxima Nova"/>
              </a:defRPr>
            </a:lvl6pPr>
            <a:lvl7pPr lvl="6">
              <a:buNone/>
              <a:defRPr>
                <a:latin typeface="Proxima Nova"/>
                <a:ea typeface="Proxima Nova"/>
                <a:cs typeface="Proxima Nova"/>
                <a:sym typeface="Proxima Nova"/>
              </a:defRPr>
            </a:lvl7pPr>
            <a:lvl8pPr lvl="7">
              <a:buNone/>
              <a:defRPr>
                <a:latin typeface="Proxima Nova"/>
                <a:ea typeface="Proxima Nova"/>
                <a:cs typeface="Proxima Nova"/>
                <a:sym typeface="Proxima Nova"/>
              </a:defRPr>
            </a:lvl8pPr>
            <a:lvl9pPr lvl="8">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14" name="Google Shape;14;p2"/>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5" name="Google Shape;15;p2"/>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16" name="Google Shape;16;p2"/>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7" name="Google Shape;17;p2"/>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18" name="Google Shape;18;p2"/>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 name="Google Shape;19;p2"/>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sp>
        <p:nvSpPr>
          <p:cNvPr id="20" name="Google Shape;20;p2"/>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1" name="Google Shape;21;p2"/>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22" name="Google Shape;22;p2"/>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3" name="Google Shape;23;p2"/>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24" name="Google Shape;24;p2"/>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5" name="Google Shape;25;p2"/>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sp>
        <p:nvSpPr>
          <p:cNvPr id="26" name="Google Shape;26;p2"/>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 name="Google Shape;27;p2"/>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atin typeface="Proxima Nova"/>
                <a:ea typeface="Proxima Nova"/>
                <a:cs typeface="Proxima Nova"/>
                <a:sym typeface="Proxima Nova"/>
              </a:defRPr>
            </a:lvl1pPr>
            <a:lvl2pPr lvl="1">
              <a:spcBef>
                <a:spcPts val="0"/>
              </a:spcBef>
              <a:spcAft>
                <a:spcPts val="0"/>
              </a:spcAft>
              <a:buNone/>
              <a:defRPr sz="1600">
                <a:latin typeface="Proxima Nova"/>
                <a:ea typeface="Proxima Nova"/>
                <a:cs typeface="Proxima Nova"/>
                <a:sym typeface="Proxima Nova"/>
              </a:defRPr>
            </a:lvl2pPr>
            <a:lvl3pPr lvl="2">
              <a:spcBef>
                <a:spcPts val="0"/>
              </a:spcBef>
              <a:spcAft>
                <a:spcPts val="0"/>
              </a:spcAft>
              <a:buNone/>
              <a:defRPr sz="1600">
                <a:latin typeface="Proxima Nova"/>
                <a:ea typeface="Proxima Nova"/>
                <a:cs typeface="Proxima Nova"/>
                <a:sym typeface="Proxima Nova"/>
              </a:defRPr>
            </a:lvl3pPr>
            <a:lvl4pPr lvl="3">
              <a:spcBef>
                <a:spcPts val="0"/>
              </a:spcBef>
              <a:spcAft>
                <a:spcPts val="0"/>
              </a:spcAft>
              <a:buNone/>
              <a:defRPr sz="1600">
                <a:latin typeface="Proxima Nova"/>
                <a:ea typeface="Proxima Nova"/>
                <a:cs typeface="Proxima Nova"/>
                <a:sym typeface="Proxima Nova"/>
              </a:defRPr>
            </a:lvl4pPr>
            <a:lvl5pPr lvl="4">
              <a:spcBef>
                <a:spcPts val="0"/>
              </a:spcBef>
              <a:spcAft>
                <a:spcPts val="0"/>
              </a:spcAft>
              <a:buNone/>
              <a:defRPr sz="1600">
                <a:latin typeface="Proxima Nova"/>
                <a:ea typeface="Proxima Nova"/>
                <a:cs typeface="Proxima Nova"/>
                <a:sym typeface="Proxima Nova"/>
              </a:defRPr>
            </a:lvl5pPr>
            <a:lvl6pPr lvl="5">
              <a:spcBef>
                <a:spcPts val="0"/>
              </a:spcBef>
              <a:spcAft>
                <a:spcPts val="0"/>
              </a:spcAft>
              <a:buNone/>
              <a:defRPr sz="1600">
                <a:latin typeface="Proxima Nova"/>
                <a:ea typeface="Proxima Nova"/>
                <a:cs typeface="Proxima Nova"/>
                <a:sym typeface="Proxima Nova"/>
              </a:defRPr>
            </a:lvl6pPr>
            <a:lvl7pPr lvl="6">
              <a:spcBef>
                <a:spcPts val="0"/>
              </a:spcBef>
              <a:spcAft>
                <a:spcPts val="0"/>
              </a:spcAft>
              <a:buNone/>
              <a:defRPr sz="1600">
                <a:latin typeface="Proxima Nova"/>
                <a:ea typeface="Proxima Nova"/>
                <a:cs typeface="Proxima Nova"/>
                <a:sym typeface="Proxima Nova"/>
              </a:defRPr>
            </a:lvl7pPr>
            <a:lvl8pPr lvl="7">
              <a:spcBef>
                <a:spcPts val="0"/>
              </a:spcBef>
              <a:spcAft>
                <a:spcPts val="0"/>
              </a:spcAft>
              <a:buNone/>
              <a:defRPr sz="1600">
                <a:latin typeface="Proxima Nova"/>
                <a:ea typeface="Proxima Nova"/>
                <a:cs typeface="Proxima Nova"/>
                <a:sym typeface="Proxima Nova"/>
              </a:defRPr>
            </a:lvl8pPr>
            <a:lvl9pPr lvl="8">
              <a:spcBef>
                <a:spcPts val="0"/>
              </a:spcBef>
              <a:spcAft>
                <a:spcPts val="0"/>
              </a:spcAft>
              <a:buNone/>
              <a:defRPr sz="1600">
                <a:latin typeface="Proxima Nova"/>
                <a:ea typeface="Proxima Nova"/>
                <a:cs typeface="Proxima Nova"/>
                <a:sym typeface="Proxima Nova"/>
              </a:defRPr>
            </a:lvl9pPr>
          </a:lstStyle>
          <a:p/>
        </p:txBody>
      </p:sp>
      <p:sp>
        <p:nvSpPr>
          <p:cNvPr id="28" name="Google Shape;28;p2"/>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dk2"/>
                </a:solidFill>
                <a:latin typeface="Proxima Nova"/>
                <a:ea typeface="Proxima Nova"/>
                <a:cs typeface="Proxima Nova"/>
                <a:sym typeface="Proxima Nova"/>
              </a:defRPr>
            </a:lvl1pPr>
            <a:lvl2pPr lvl="1">
              <a:spcBef>
                <a:spcPts val="0"/>
              </a:spcBef>
              <a:spcAft>
                <a:spcPts val="0"/>
              </a:spcAft>
              <a:buNone/>
              <a:defRPr sz="1200">
                <a:solidFill>
                  <a:schemeClr val="dk2"/>
                </a:solidFill>
                <a:latin typeface="Proxima Nova"/>
                <a:ea typeface="Proxima Nova"/>
                <a:cs typeface="Proxima Nova"/>
                <a:sym typeface="Proxima Nova"/>
              </a:defRPr>
            </a:lvl2pPr>
            <a:lvl3pPr lvl="2">
              <a:spcBef>
                <a:spcPts val="0"/>
              </a:spcBef>
              <a:spcAft>
                <a:spcPts val="0"/>
              </a:spcAft>
              <a:buNone/>
              <a:defRPr sz="1200">
                <a:solidFill>
                  <a:schemeClr val="dk2"/>
                </a:solidFill>
                <a:latin typeface="Proxima Nova"/>
                <a:ea typeface="Proxima Nova"/>
                <a:cs typeface="Proxima Nova"/>
                <a:sym typeface="Proxima Nova"/>
              </a:defRPr>
            </a:lvl3pPr>
            <a:lvl4pPr lvl="3">
              <a:spcBef>
                <a:spcPts val="0"/>
              </a:spcBef>
              <a:spcAft>
                <a:spcPts val="0"/>
              </a:spcAft>
              <a:buNone/>
              <a:defRPr sz="1200">
                <a:solidFill>
                  <a:schemeClr val="dk2"/>
                </a:solidFill>
                <a:latin typeface="Proxima Nova"/>
                <a:ea typeface="Proxima Nova"/>
                <a:cs typeface="Proxima Nova"/>
                <a:sym typeface="Proxima Nova"/>
              </a:defRPr>
            </a:lvl4pPr>
            <a:lvl5pPr lvl="4">
              <a:spcBef>
                <a:spcPts val="0"/>
              </a:spcBef>
              <a:spcAft>
                <a:spcPts val="0"/>
              </a:spcAft>
              <a:buNone/>
              <a:defRPr sz="1200">
                <a:solidFill>
                  <a:schemeClr val="dk2"/>
                </a:solidFill>
                <a:latin typeface="Proxima Nova"/>
                <a:ea typeface="Proxima Nova"/>
                <a:cs typeface="Proxima Nova"/>
                <a:sym typeface="Proxima Nova"/>
              </a:defRPr>
            </a:lvl5pPr>
            <a:lvl6pPr lvl="5">
              <a:spcBef>
                <a:spcPts val="0"/>
              </a:spcBef>
              <a:spcAft>
                <a:spcPts val="0"/>
              </a:spcAft>
              <a:buNone/>
              <a:defRPr sz="1200">
                <a:solidFill>
                  <a:schemeClr val="dk2"/>
                </a:solidFill>
                <a:latin typeface="Proxima Nova"/>
                <a:ea typeface="Proxima Nova"/>
                <a:cs typeface="Proxima Nova"/>
                <a:sym typeface="Proxima Nova"/>
              </a:defRPr>
            </a:lvl6pPr>
            <a:lvl7pPr lvl="6">
              <a:spcBef>
                <a:spcPts val="0"/>
              </a:spcBef>
              <a:spcAft>
                <a:spcPts val="0"/>
              </a:spcAft>
              <a:buNone/>
              <a:defRPr sz="1200">
                <a:solidFill>
                  <a:schemeClr val="dk2"/>
                </a:solidFill>
                <a:latin typeface="Proxima Nova"/>
                <a:ea typeface="Proxima Nova"/>
                <a:cs typeface="Proxima Nova"/>
                <a:sym typeface="Proxima Nova"/>
              </a:defRPr>
            </a:lvl7pPr>
            <a:lvl8pPr lvl="7">
              <a:spcBef>
                <a:spcPts val="0"/>
              </a:spcBef>
              <a:spcAft>
                <a:spcPts val="0"/>
              </a:spcAft>
              <a:buNone/>
              <a:defRPr sz="1200">
                <a:solidFill>
                  <a:schemeClr val="dk2"/>
                </a:solidFill>
                <a:latin typeface="Proxima Nova"/>
                <a:ea typeface="Proxima Nova"/>
                <a:cs typeface="Proxima Nova"/>
                <a:sym typeface="Proxima Nova"/>
              </a:defRPr>
            </a:lvl8pPr>
            <a:lvl9pPr lvl="8">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9" name="Google Shape;29;p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0" name="Google Shape;30;p2"/>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85" name="Shape 85"/>
        <p:cNvGrpSpPr/>
        <p:nvPr/>
      </p:nvGrpSpPr>
      <p:grpSpPr>
        <a:xfrm>
          <a:off x="0" y="0"/>
          <a:ext cx="0" cy="0"/>
          <a:chOff x="0" y="0"/>
          <a:chExt cx="0" cy="0"/>
        </a:xfrm>
      </p:grpSpPr>
      <p:sp>
        <p:nvSpPr>
          <p:cNvPr id="86" name="Google Shape;86;p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algn="ctr">
              <a:spcBef>
                <a:spcPts val="600"/>
              </a:spcBef>
              <a:spcAft>
                <a:spcPts val="0"/>
              </a:spcAft>
              <a:buSzPts val="1400"/>
              <a:buChar char="●"/>
              <a:defRPr sz="1400"/>
            </a:lvl1pPr>
            <a:lvl2pPr indent="-317500" lvl="1" marL="914400" algn="ctr">
              <a:spcBef>
                <a:spcPts val="480"/>
              </a:spcBef>
              <a:spcAft>
                <a:spcPts val="0"/>
              </a:spcAft>
              <a:buSzPts val="1400"/>
              <a:buChar char="○"/>
              <a:defRPr sz="1400"/>
            </a:lvl2pPr>
            <a:lvl3pPr indent="-317500" lvl="2" marL="1371600" algn="ctr">
              <a:spcBef>
                <a:spcPts val="480"/>
              </a:spcBef>
              <a:spcAft>
                <a:spcPts val="0"/>
              </a:spcAft>
              <a:buSzPts val="1400"/>
              <a:buChar char="■"/>
              <a:defRPr sz="1400"/>
            </a:lvl3pPr>
            <a:lvl4pPr indent="-317500" lvl="3" marL="1828800" algn="ctr">
              <a:spcBef>
                <a:spcPts val="360"/>
              </a:spcBef>
              <a:spcAft>
                <a:spcPts val="0"/>
              </a:spcAft>
              <a:buSzPts val="1400"/>
              <a:buChar char="●"/>
              <a:defRPr sz="1400"/>
            </a:lvl4pPr>
            <a:lvl5pPr indent="-317500" lvl="4" marL="2286000" algn="ctr">
              <a:spcBef>
                <a:spcPts val="360"/>
              </a:spcBef>
              <a:spcAft>
                <a:spcPts val="0"/>
              </a:spcAft>
              <a:buSzPts val="1400"/>
              <a:buChar char="○"/>
              <a:defRPr sz="1400"/>
            </a:lvl5pPr>
            <a:lvl6pPr indent="-317500" lvl="5" marL="2743200" algn="ctr">
              <a:spcBef>
                <a:spcPts val="360"/>
              </a:spcBef>
              <a:spcAft>
                <a:spcPts val="0"/>
              </a:spcAft>
              <a:buSzPts val="1400"/>
              <a:buChar char="■"/>
              <a:defRPr sz="1400"/>
            </a:lvl6pPr>
            <a:lvl7pPr indent="-317500" lvl="6" marL="3200400" algn="ctr">
              <a:spcBef>
                <a:spcPts val="360"/>
              </a:spcBef>
              <a:spcAft>
                <a:spcPts val="0"/>
              </a:spcAft>
              <a:buSzPts val="1400"/>
              <a:buChar char="●"/>
              <a:defRPr sz="1400"/>
            </a:lvl7pPr>
            <a:lvl8pPr indent="-317500" lvl="7" marL="3657600" algn="ctr">
              <a:spcBef>
                <a:spcPts val="360"/>
              </a:spcBef>
              <a:spcAft>
                <a:spcPts val="0"/>
              </a:spcAft>
              <a:buSzPts val="1400"/>
              <a:buChar char="○"/>
              <a:defRPr sz="1400"/>
            </a:lvl8pPr>
            <a:lvl9pPr indent="-317500" lvl="8" marL="4114800" algn="ctr">
              <a:spcBef>
                <a:spcPts val="360"/>
              </a:spcBef>
              <a:spcAft>
                <a:spcPts val="0"/>
              </a:spcAft>
              <a:buSzPts val="1400"/>
              <a:buChar char="■"/>
              <a:defRPr sz="1400"/>
            </a:lvl9pPr>
          </a:lstStyle>
          <a:p/>
        </p:txBody>
      </p:sp>
      <p:sp>
        <p:nvSpPr>
          <p:cNvPr id="88" name="Google Shape;88;p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89" name="Google Shape;89;p1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90" name="Shape 90"/>
        <p:cNvGrpSpPr/>
        <p:nvPr/>
      </p:nvGrpSpPr>
      <p:grpSpPr>
        <a:xfrm>
          <a:off x="0" y="0"/>
          <a:ext cx="0" cy="0"/>
          <a:chOff x="0" y="0"/>
          <a:chExt cx="0" cy="0"/>
        </a:xfrm>
      </p:grpSpPr>
      <p:sp>
        <p:nvSpPr>
          <p:cNvPr id="91" name="Google Shape;91;p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2"/>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algn="ctr">
              <a:spcBef>
                <a:spcPts val="600"/>
              </a:spcBef>
              <a:spcAft>
                <a:spcPts val="0"/>
              </a:spcAft>
              <a:buSzPts val="1400"/>
              <a:buChar char="●"/>
              <a:defRPr sz="1400"/>
            </a:lvl1pPr>
            <a:lvl2pPr indent="-317500" lvl="1" marL="914400" algn="ctr">
              <a:spcBef>
                <a:spcPts val="480"/>
              </a:spcBef>
              <a:spcAft>
                <a:spcPts val="0"/>
              </a:spcAft>
              <a:buSzPts val="1400"/>
              <a:buChar char="○"/>
              <a:defRPr sz="1400"/>
            </a:lvl2pPr>
            <a:lvl3pPr indent="-317500" lvl="2" marL="1371600" algn="ctr">
              <a:spcBef>
                <a:spcPts val="480"/>
              </a:spcBef>
              <a:spcAft>
                <a:spcPts val="0"/>
              </a:spcAft>
              <a:buSzPts val="1400"/>
              <a:buChar char="■"/>
              <a:defRPr sz="1400"/>
            </a:lvl3pPr>
            <a:lvl4pPr indent="-317500" lvl="3" marL="1828800" algn="ctr">
              <a:spcBef>
                <a:spcPts val="360"/>
              </a:spcBef>
              <a:spcAft>
                <a:spcPts val="0"/>
              </a:spcAft>
              <a:buSzPts val="1400"/>
              <a:buChar char="●"/>
              <a:defRPr sz="1400"/>
            </a:lvl4pPr>
            <a:lvl5pPr indent="-317500" lvl="4" marL="2286000" algn="ctr">
              <a:spcBef>
                <a:spcPts val="360"/>
              </a:spcBef>
              <a:spcAft>
                <a:spcPts val="0"/>
              </a:spcAft>
              <a:buSzPts val="1400"/>
              <a:buChar char="○"/>
              <a:defRPr sz="1400"/>
            </a:lvl5pPr>
            <a:lvl6pPr indent="-317500" lvl="5" marL="2743200" algn="ctr">
              <a:spcBef>
                <a:spcPts val="360"/>
              </a:spcBef>
              <a:spcAft>
                <a:spcPts val="0"/>
              </a:spcAft>
              <a:buSzPts val="1400"/>
              <a:buChar char="■"/>
              <a:defRPr sz="1400"/>
            </a:lvl6pPr>
            <a:lvl7pPr indent="-317500" lvl="6" marL="3200400" algn="ctr">
              <a:spcBef>
                <a:spcPts val="360"/>
              </a:spcBef>
              <a:spcAft>
                <a:spcPts val="0"/>
              </a:spcAft>
              <a:buSzPts val="1400"/>
              <a:buChar char="●"/>
              <a:defRPr sz="1400"/>
            </a:lvl7pPr>
            <a:lvl8pPr indent="-317500" lvl="7" marL="3657600" algn="ctr">
              <a:spcBef>
                <a:spcPts val="360"/>
              </a:spcBef>
              <a:spcAft>
                <a:spcPts val="0"/>
              </a:spcAft>
              <a:buSzPts val="1400"/>
              <a:buChar char="○"/>
              <a:defRPr sz="1400"/>
            </a:lvl8pPr>
            <a:lvl9pPr indent="-317500" lvl="8" marL="4114800" algn="ctr">
              <a:spcBef>
                <a:spcPts val="360"/>
              </a:spcBef>
              <a:spcAft>
                <a:spcPts val="0"/>
              </a:spcAft>
              <a:buSzPts val="1400"/>
              <a:buChar char="■"/>
              <a:defRPr sz="1400"/>
            </a:lvl9pPr>
          </a:lstStyle>
          <a:p/>
        </p:txBody>
      </p:sp>
      <p:sp>
        <p:nvSpPr>
          <p:cNvPr id="93" name="Google Shape;93;p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4" name="Google Shape;94;p1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3"/>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algn="ctr">
              <a:spcBef>
                <a:spcPts val="600"/>
              </a:spcBef>
              <a:spcAft>
                <a:spcPts val="0"/>
              </a:spcAft>
              <a:buSzPts val="1400"/>
              <a:buChar char="●"/>
              <a:defRPr sz="1400"/>
            </a:lvl1pPr>
            <a:lvl2pPr indent="-317500" lvl="1" marL="914400" algn="ctr">
              <a:spcBef>
                <a:spcPts val="480"/>
              </a:spcBef>
              <a:spcAft>
                <a:spcPts val="0"/>
              </a:spcAft>
              <a:buSzPts val="1400"/>
              <a:buChar char="○"/>
              <a:defRPr sz="1400"/>
            </a:lvl2pPr>
            <a:lvl3pPr indent="-317500" lvl="2" marL="1371600" algn="ctr">
              <a:spcBef>
                <a:spcPts val="480"/>
              </a:spcBef>
              <a:spcAft>
                <a:spcPts val="0"/>
              </a:spcAft>
              <a:buSzPts val="1400"/>
              <a:buChar char="■"/>
              <a:defRPr sz="1400"/>
            </a:lvl3pPr>
            <a:lvl4pPr indent="-317500" lvl="3" marL="1828800" algn="ctr">
              <a:spcBef>
                <a:spcPts val="360"/>
              </a:spcBef>
              <a:spcAft>
                <a:spcPts val="0"/>
              </a:spcAft>
              <a:buSzPts val="1400"/>
              <a:buChar char="●"/>
              <a:defRPr sz="1400"/>
            </a:lvl4pPr>
            <a:lvl5pPr indent="-317500" lvl="4" marL="2286000" algn="ctr">
              <a:spcBef>
                <a:spcPts val="360"/>
              </a:spcBef>
              <a:spcAft>
                <a:spcPts val="0"/>
              </a:spcAft>
              <a:buSzPts val="1400"/>
              <a:buChar char="○"/>
              <a:defRPr sz="1400"/>
            </a:lvl5pPr>
            <a:lvl6pPr indent="-317500" lvl="5" marL="2743200" algn="ctr">
              <a:spcBef>
                <a:spcPts val="360"/>
              </a:spcBef>
              <a:spcAft>
                <a:spcPts val="0"/>
              </a:spcAft>
              <a:buSzPts val="1400"/>
              <a:buChar char="■"/>
              <a:defRPr sz="1400"/>
            </a:lvl6pPr>
            <a:lvl7pPr indent="-317500" lvl="6" marL="3200400" algn="ctr">
              <a:spcBef>
                <a:spcPts val="360"/>
              </a:spcBef>
              <a:spcAft>
                <a:spcPts val="0"/>
              </a:spcAft>
              <a:buSzPts val="1400"/>
              <a:buChar char="●"/>
              <a:defRPr sz="1400"/>
            </a:lvl7pPr>
            <a:lvl8pPr indent="-317500" lvl="7" marL="3657600" algn="ctr">
              <a:spcBef>
                <a:spcPts val="360"/>
              </a:spcBef>
              <a:spcAft>
                <a:spcPts val="0"/>
              </a:spcAft>
              <a:buSzPts val="1400"/>
              <a:buChar char="○"/>
              <a:defRPr sz="1400"/>
            </a:lvl8pPr>
            <a:lvl9pPr indent="-317500" lvl="8" marL="4114800" algn="ctr">
              <a:spcBef>
                <a:spcPts val="360"/>
              </a:spcBef>
              <a:spcAft>
                <a:spcPts val="0"/>
              </a:spcAft>
              <a:buSzPts val="1400"/>
              <a:buChar char="■"/>
              <a:defRPr sz="1400"/>
            </a:lvl9pPr>
          </a:lstStyle>
          <a:p/>
        </p:txBody>
      </p:sp>
      <p:sp>
        <p:nvSpPr>
          <p:cNvPr id="98" name="Google Shape;98;p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9" name="Google Shape;99;p1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4"/>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algn="ctr">
              <a:spcBef>
                <a:spcPts val="600"/>
              </a:spcBef>
              <a:spcAft>
                <a:spcPts val="0"/>
              </a:spcAft>
              <a:buSzPts val="1400"/>
              <a:buChar char="●"/>
              <a:defRPr sz="1400"/>
            </a:lvl1pPr>
            <a:lvl2pPr indent="-317500" lvl="1" marL="914400" algn="ctr">
              <a:spcBef>
                <a:spcPts val="480"/>
              </a:spcBef>
              <a:spcAft>
                <a:spcPts val="0"/>
              </a:spcAft>
              <a:buSzPts val="1400"/>
              <a:buChar char="○"/>
              <a:defRPr sz="1400"/>
            </a:lvl2pPr>
            <a:lvl3pPr indent="-317500" lvl="2" marL="1371600" algn="ctr">
              <a:spcBef>
                <a:spcPts val="480"/>
              </a:spcBef>
              <a:spcAft>
                <a:spcPts val="0"/>
              </a:spcAft>
              <a:buSzPts val="1400"/>
              <a:buChar char="■"/>
              <a:defRPr sz="1400"/>
            </a:lvl3pPr>
            <a:lvl4pPr indent="-317500" lvl="3" marL="1828800" algn="ctr">
              <a:spcBef>
                <a:spcPts val="360"/>
              </a:spcBef>
              <a:spcAft>
                <a:spcPts val="0"/>
              </a:spcAft>
              <a:buSzPts val="1400"/>
              <a:buChar char="●"/>
              <a:defRPr sz="1400"/>
            </a:lvl4pPr>
            <a:lvl5pPr indent="-317500" lvl="4" marL="2286000" algn="ctr">
              <a:spcBef>
                <a:spcPts val="360"/>
              </a:spcBef>
              <a:spcAft>
                <a:spcPts val="0"/>
              </a:spcAft>
              <a:buSzPts val="1400"/>
              <a:buChar char="○"/>
              <a:defRPr sz="1400"/>
            </a:lvl5pPr>
            <a:lvl6pPr indent="-317500" lvl="5" marL="2743200" algn="ctr">
              <a:spcBef>
                <a:spcPts val="360"/>
              </a:spcBef>
              <a:spcAft>
                <a:spcPts val="0"/>
              </a:spcAft>
              <a:buSzPts val="1400"/>
              <a:buChar char="■"/>
              <a:defRPr sz="1400"/>
            </a:lvl6pPr>
            <a:lvl7pPr indent="-317500" lvl="6" marL="3200400" algn="ctr">
              <a:spcBef>
                <a:spcPts val="360"/>
              </a:spcBef>
              <a:spcAft>
                <a:spcPts val="0"/>
              </a:spcAft>
              <a:buSzPts val="1400"/>
              <a:buChar char="●"/>
              <a:defRPr sz="1400"/>
            </a:lvl7pPr>
            <a:lvl8pPr indent="-317500" lvl="7" marL="3657600" algn="ctr">
              <a:spcBef>
                <a:spcPts val="360"/>
              </a:spcBef>
              <a:spcAft>
                <a:spcPts val="0"/>
              </a:spcAft>
              <a:buSzPts val="1400"/>
              <a:buChar char="○"/>
              <a:defRPr sz="1400"/>
            </a:lvl8pPr>
            <a:lvl9pPr indent="-317500" lvl="8" marL="4114800" algn="ctr">
              <a:spcBef>
                <a:spcPts val="360"/>
              </a:spcBef>
              <a:spcAft>
                <a:spcPts val="0"/>
              </a:spcAft>
              <a:buSzPts val="1400"/>
              <a:buChar char="■"/>
              <a:defRPr sz="1400"/>
            </a:lvl9pPr>
          </a:lstStyle>
          <a:p/>
        </p:txBody>
      </p:sp>
      <p:sp>
        <p:nvSpPr>
          <p:cNvPr id="103" name="Google Shape;103;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4" name="Google Shape;104;p1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5"/>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a:spcBef>
                <a:spcPts val="60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8" name="Google Shape;108;p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9" name="Google Shape;109;p1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6"/>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a:spcBef>
                <a:spcPts val="60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 name="Google Shape;114;p1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7"/>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17"/>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a:spcBef>
                <a:spcPts val="0"/>
              </a:spcBef>
              <a:spcAft>
                <a:spcPts val="0"/>
              </a:spcAft>
              <a:buNone/>
              <a:defRPr b="1"/>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119" name="Google Shape;119;p17"/>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a:lvl1pPr>
            <a:lvl2pPr lvl="1">
              <a:spcBef>
                <a:spcPts val="600"/>
              </a:spcBef>
              <a:spcAft>
                <a:spcPts val="0"/>
              </a:spcAft>
              <a:buNone/>
              <a:defRPr b="1"/>
            </a:lvl2pPr>
            <a:lvl3pPr lvl="2">
              <a:spcBef>
                <a:spcPts val="600"/>
              </a:spcBef>
              <a:spcAft>
                <a:spcPts val="0"/>
              </a:spcAft>
              <a:buNone/>
              <a:defRPr b="1"/>
            </a:lvl3pPr>
            <a:lvl4pPr lvl="3">
              <a:spcBef>
                <a:spcPts val="600"/>
              </a:spcBef>
              <a:spcAft>
                <a:spcPts val="0"/>
              </a:spcAft>
              <a:buNone/>
              <a:defRPr b="1"/>
            </a:lvl4pPr>
            <a:lvl5pPr lvl="4">
              <a:spcBef>
                <a:spcPts val="600"/>
              </a:spcBef>
              <a:spcAft>
                <a:spcPts val="0"/>
              </a:spcAft>
              <a:buNone/>
              <a:defRPr b="1"/>
            </a:lvl5pPr>
            <a:lvl6pPr lvl="5">
              <a:spcBef>
                <a:spcPts val="600"/>
              </a:spcBef>
              <a:spcAft>
                <a:spcPts val="0"/>
              </a:spcAft>
              <a:buNone/>
              <a:defRPr b="1"/>
            </a:lvl6pPr>
            <a:lvl7pPr lvl="6">
              <a:spcBef>
                <a:spcPts val="600"/>
              </a:spcBef>
              <a:spcAft>
                <a:spcPts val="0"/>
              </a:spcAft>
              <a:buNone/>
              <a:defRPr b="1"/>
            </a:lvl7pPr>
            <a:lvl8pPr lvl="7">
              <a:spcBef>
                <a:spcPts val="600"/>
              </a:spcBef>
              <a:spcAft>
                <a:spcPts val="0"/>
              </a:spcAft>
              <a:buNone/>
              <a:defRPr b="1"/>
            </a:lvl8pPr>
            <a:lvl9pPr lvl="8">
              <a:spcBef>
                <a:spcPts val="600"/>
              </a:spcBef>
              <a:spcAft>
                <a:spcPts val="0"/>
              </a:spcAft>
              <a:buNone/>
              <a:defRPr b="1"/>
            </a:lvl9pPr>
          </a:lstStyle>
          <a:p/>
        </p:txBody>
      </p:sp>
      <p:sp>
        <p:nvSpPr>
          <p:cNvPr id="120" name="Google Shape;120;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1" name="Google Shape;121;p17"/>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22" name="Shape 122"/>
        <p:cNvGrpSpPr/>
        <p:nvPr/>
      </p:nvGrpSpPr>
      <p:grpSpPr>
        <a:xfrm>
          <a:off x="0" y="0"/>
          <a:ext cx="0" cy="0"/>
          <a:chOff x="0" y="0"/>
          <a:chExt cx="0" cy="0"/>
        </a:xfrm>
      </p:grpSpPr>
      <p:sp>
        <p:nvSpPr>
          <p:cNvPr id="123" name="Google Shape;123;p18"/>
          <p:cNvSpPr txBox="1"/>
          <p:nvPr>
            <p:ph type="title"/>
          </p:nvPr>
        </p:nvSpPr>
        <p:spPr>
          <a:xfrm>
            <a:off x="353962" y="228525"/>
            <a:ext cx="8436000" cy="767100"/>
          </a:xfrm>
          <a:prstGeom prst="rect">
            <a:avLst/>
          </a:prstGeom>
          <a:noFill/>
          <a:ln>
            <a:noFill/>
          </a:ln>
        </p:spPr>
        <p:txBody>
          <a:bodyPr anchorCtr="0" anchor="t" bIns="73150" lIns="146300" spcFirstLastPara="1" rIns="146300" wrap="square" tIns="73150">
            <a:noAutofit/>
          </a:bodyPr>
          <a:lstStyle>
            <a:lvl1pPr lvl="0" algn="l">
              <a:spcBef>
                <a:spcPts val="0"/>
              </a:spcBef>
              <a:spcAft>
                <a:spcPts val="0"/>
              </a:spcAft>
              <a:buClr>
                <a:schemeClr val="accent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18"/>
          <p:cNvSpPr txBox="1"/>
          <p:nvPr>
            <p:ph idx="1" type="body"/>
          </p:nvPr>
        </p:nvSpPr>
        <p:spPr>
          <a:xfrm>
            <a:off x="353962" y="995749"/>
            <a:ext cx="8436000" cy="3387000"/>
          </a:xfrm>
          <a:prstGeom prst="rect">
            <a:avLst/>
          </a:prstGeom>
          <a:noFill/>
          <a:ln>
            <a:noFill/>
          </a:ln>
        </p:spPr>
        <p:txBody>
          <a:bodyPr anchorCtr="0" anchor="t" bIns="73150" lIns="146300" spcFirstLastPara="1" rIns="146300" wrap="square" tIns="73150">
            <a:noAutofit/>
          </a:bodyPr>
          <a:lstStyle>
            <a:lvl1pPr indent="-342900" lvl="0" marL="457200" algn="l">
              <a:spcBef>
                <a:spcPts val="60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18"/>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18"/>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Google Shape;127;p18"/>
          <p:cNvSpPr txBox="1"/>
          <p:nvPr>
            <p:ph idx="12" type="sldNum"/>
          </p:nvPr>
        </p:nvSpPr>
        <p:spPr>
          <a:xfrm>
            <a:off x="8848344" y="4913894"/>
            <a:ext cx="129900" cy="123000"/>
          </a:xfrm>
          <a:prstGeom prst="rect">
            <a:avLst/>
          </a:prstGeom>
          <a:noFill/>
          <a:ln>
            <a:noFill/>
          </a:ln>
        </p:spPr>
        <p:txBody>
          <a:bodyPr anchorCtr="0" anchor="ctr" bIns="0" lIns="0" spcFirstLastPara="1" rIns="0" wrap="square" tIns="0">
            <a:sp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6872352" y="4898759"/>
            <a:ext cx="129900" cy="123000"/>
          </a:xfrm>
          <a:prstGeom prst="rect">
            <a:avLst/>
          </a:prstGeom>
          <a:noFill/>
          <a:ln>
            <a:noFill/>
          </a:ln>
        </p:spPr>
        <p:txBody>
          <a:bodyPr anchorCtr="0" anchor="ctr" bIns="0" lIns="0" spcFirstLastPara="1" rIns="0" wrap="square" tIns="0">
            <a:spAutoFit/>
          </a:bodyPr>
          <a:lstStyle>
            <a:lvl1pPr indent="0" lvl="0" marL="0" algn="l">
              <a:spcBef>
                <a:spcPts val="0"/>
              </a:spcBef>
              <a:buNone/>
              <a:defRPr>
                <a:solidFill>
                  <a:srgbClr val="FFFFFF"/>
                </a:solidFill>
              </a:defRPr>
            </a:lvl1pPr>
            <a:lvl2pPr indent="0" lvl="1" marL="0" algn="l">
              <a:spcBef>
                <a:spcPts val="0"/>
              </a:spcBef>
              <a:buNone/>
              <a:defRPr>
                <a:solidFill>
                  <a:srgbClr val="FFFFFF"/>
                </a:solidFill>
              </a:defRPr>
            </a:lvl2pPr>
            <a:lvl3pPr indent="0" lvl="2" marL="0" algn="l">
              <a:spcBef>
                <a:spcPts val="0"/>
              </a:spcBef>
              <a:buNone/>
              <a:defRPr>
                <a:solidFill>
                  <a:srgbClr val="FFFFFF"/>
                </a:solidFill>
              </a:defRPr>
            </a:lvl3pPr>
            <a:lvl4pPr indent="0" lvl="3" marL="0" algn="l">
              <a:spcBef>
                <a:spcPts val="0"/>
              </a:spcBef>
              <a:buNone/>
              <a:defRPr>
                <a:solidFill>
                  <a:srgbClr val="FFFFFF"/>
                </a:solidFill>
              </a:defRPr>
            </a:lvl4pPr>
            <a:lvl5pPr indent="0" lvl="4" marL="0" algn="l">
              <a:spcBef>
                <a:spcPts val="0"/>
              </a:spcBef>
              <a:buNone/>
              <a:defRPr>
                <a:solidFill>
                  <a:srgbClr val="FFFFFF"/>
                </a:solidFill>
              </a:defRPr>
            </a:lvl5pPr>
            <a:lvl6pPr indent="0" lvl="5" marL="0" algn="l">
              <a:spcBef>
                <a:spcPts val="0"/>
              </a:spcBef>
              <a:buNone/>
              <a:defRPr>
                <a:solidFill>
                  <a:srgbClr val="FFFFFF"/>
                </a:solidFill>
              </a:defRPr>
            </a:lvl6pPr>
            <a:lvl7pPr indent="0" lvl="6" marL="0" algn="l">
              <a:spcBef>
                <a:spcPts val="0"/>
              </a:spcBef>
              <a:buNone/>
              <a:defRPr>
                <a:solidFill>
                  <a:srgbClr val="FFFFFF"/>
                </a:solidFill>
              </a:defRPr>
            </a:lvl7pPr>
            <a:lvl8pPr indent="0" lvl="7" marL="0" algn="l">
              <a:spcBef>
                <a:spcPts val="0"/>
              </a:spcBef>
              <a:buNone/>
              <a:defRPr>
                <a:solidFill>
                  <a:srgbClr val="FFFFFF"/>
                </a:solidFill>
              </a:defRPr>
            </a:lvl8pPr>
            <a:lvl9pPr indent="0" lvl="8" mar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19"/>
          <p:cNvSpPr txBox="1"/>
          <p:nvPr>
            <p:ph idx="1" type="body"/>
          </p:nvPr>
        </p:nvSpPr>
        <p:spPr>
          <a:xfrm>
            <a:off x="455613" y="1203324"/>
            <a:ext cx="4006800" cy="3425700"/>
          </a:xfrm>
          <a:prstGeom prst="rect">
            <a:avLst/>
          </a:prstGeom>
          <a:noFill/>
          <a:ln>
            <a:noFill/>
          </a:ln>
        </p:spPr>
        <p:txBody>
          <a:bodyPr anchorCtr="0" anchor="t" bIns="0" lIns="0" spcFirstLastPara="1" rIns="0" wrap="square" tIns="0">
            <a:noAutofit/>
          </a:bodyPr>
          <a:lstStyle>
            <a:lvl1pPr indent="-331787" lvl="0" marL="457200" algn="l">
              <a:spcBef>
                <a:spcPts val="600"/>
              </a:spcBef>
              <a:spcAft>
                <a:spcPts val="0"/>
              </a:spcAft>
              <a:buSzPts val="1625"/>
              <a:buChar char="●"/>
              <a:defRPr/>
            </a:lvl1pPr>
            <a:lvl2pPr indent="-331787" lvl="1" marL="914400" algn="l">
              <a:spcBef>
                <a:spcPts val="600"/>
              </a:spcBef>
              <a:spcAft>
                <a:spcPts val="0"/>
              </a:spcAft>
              <a:buSzPts val="1625"/>
              <a:buChar char="○"/>
              <a:defRPr/>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19"/>
          <p:cNvSpPr txBox="1"/>
          <p:nvPr>
            <p:ph idx="2" type="body"/>
          </p:nvPr>
        </p:nvSpPr>
        <p:spPr>
          <a:xfrm>
            <a:off x="4678363" y="1203324"/>
            <a:ext cx="4005300" cy="3425700"/>
          </a:xfrm>
          <a:prstGeom prst="rect">
            <a:avLst/>
          </a:prstGeom>
          <a:noFill/>
          <a:ln>
            <a:noFill/>
          </a:ln>
        </p:spPr>
        <p:txBody>
          <a:bodyPr anchorCtr="0" anchor="t" bIns="0" lIns="0" spcFirstLastPara="1" rIns="0" wrap="square" tIns="0">
            <a:noAutofit/>
          </a:bodyPr>
          <a:lstStyle>
            <a:lvl1pPr indent="-331787" lvl="0" marL="457200" algn="l">
              <a:spcBef>
                <a:spcPts val="600"/>
              </a:spcBef>
              <a:spcAft>
                <a:spcPts val="0"/>
              </a:spcAft>
              <a:buSzPts val="1625"/>
              <a:buChar char="●"/>
              <a:defRPr/>
            </a:lvl1pPr>
            <a:lvl2pPr indent="-331787" lvl="1" marL="914400" algn="l">
              <a:spcBef>
                <a:spcPts val="600"/>
              </a:spcBef>
              <a:spcAft>
                <a:spcPts val="0"/>
              </a:spcAft>
              <a:buSzPts val="1625"/>
              <a:buChar char="○"/>
              <a:defRPr/>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19"/>
          <p:cNvSpPr txBox="1"/>
          <p:nvPr>
            <p:ph type="title"/>
          </p:nvPr>
        </p:nvSpPr>
        <p:spPr>
          <a:xfrm>
            <a:off x="455613" y="308848"/>
            <a:ext cx="8229600" cy="868800"/>
          </a:xfrm>
          <a:prstGeom prst="rect">
            <a:avLst/>
          </a:prstGeom>
          <a:noFill/>
          <a:ln>
            <a:noFill/>
          </a:ln>
        </p:spPr>
        <p:txBody>
          <a:bodyPr anchorCtr="0" anchor="t" bIns="73150" lIns="146300" spcFirstLastPara="1" rIns="146300" wrap="square" tIns="73150">
            <a:noAutofit/>
          </a:bodyPr>
          <a:lstStyle>
            <a:lvl1pPr lvl="0" algn="l">
              <a:spcBef>
                <a:spcPts val="0"/>
              </a:spcBef>
              <a:spcAft>
                <a:spcPts val="0"/>
              </a:spcAft>
              <a:buClr>
                <a:srgbClr val="003C71"/>
              </a:buClr>
              <a:buSzPts val="4000"/>
              <a:buFont typeface="Arial"/>
              <a:buNone/>
              <a:defRPr b="0" i="0">
                <a:solidFill>
                  <a:srgbClr val="003C7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6" name="Google Shape;13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31" name="Shape 31"/>
        <p:cNvGrpSpPr/>
        <p:nvPr/>
      </p:nvGrpSpPr>
      <p:grpSpPr>
        <a:xfrm>
          <a:off x="0" y="0"/>
          <a:ext cx="0" cy="0"/>
          <a:chOff x="0" y="0"/>
          <a:chExt cx="0" cy="0"/>
        </a:xfrm>
      </p:grpSpPr>
      <p:sp>
        <p:nvSpPr>
          <p:cNvPr id="32" name="Google Shape;32;p3"/>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3" name="Google Shape;33;p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1"/>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a:spcBef>
                <a:spcPts val="0"/>
              </a:spcBef>
              <a:spcAft>
                <a:spcPts val="0"/>
              </a:spcAft>
              <a:buNone/>
              <a:defRPr b="1" sz="2400">
                <a:solidFill>
                  <a:schemeClr val="lt1"/>
                </a:solidFill>
                <a:latin typeface="Proxima Nova"/>
                <a:ea typeface="Proxima Nova"/>
                <a:cs typeface="Proxima Nova"/>
                <a:sym typeface="Proxima Nova"/>
              </a:defRPr>
            </a:lvl1pPr>
            <a:lvl2pPr lvl="1">
              <a:spcBef>
                <a:spcPts val="0"/>
              </a:spcBef>
              <a:spcAft>
                <a:spcPts val="0"/>
              </a:spcAft>
              <a:buNone/>
              <a:defRPr b="1" sz="2400">
                <a:solidFill>
                  <a:schemeClr val="lt1"/>
                </a:solidFill>
                <a:latin typeface="Proxima Nova"/>
                <a:ea typeface="Proxima Nova"/>
                <a:cs typeface="Proxima Nova"/>
                <a:sym typeface="Proxima Nova"/>
              </a:defRPr>
            </a:lvl2pPr>
            <a:lvl3pPr lvl="2">
              <a:spcBef>
                <a:spcPts val="0"/>
              </a:spcBef>
              <a:spcAft>
                <a:spcPts val="0"/>
              </a:spcAft>
              <a:buNone/>
              <a:defRPr b="1" sz="2400">
                <a:solidFill>
                  <a:schemeClr val="lt1"/>
                </a:solidFill>
                <a:latin typeface="Proxima Nova"/>
                <a:ea typeface="Proxima Nova"/>
                <a:cs typeface="Proxima Nova"/>
                <a:sym typeface="Proxima Nova"/>
              </a:defRPr>
            </a:lvl3pPr>
            <a:lvl4pPr lvl="3">
              <a:spcBef>
                <a:spcPts val="0"/>
              </a:spcBef>
              <a:spcAft>
                <a:spcPts val="0"/>
              </a:spcAft>
              <a:buNone/>
              <a:defRPr b="1" sz="2400">
                <a:solidFill>
                  <a:schemeClr val="lt1"/>
                </a:solidFill>
                <a:latin typeface="Proxima Nova"/>
                <a:ea typeface="Proxima Nova"/>
                <a:cs typeface="Proxima Nova"/>
                <a:sym typeface="Proxima Nova"/>
              </a:defRPr>
            </a:lvl4pPr>
            <a:lvl5pPr lvl="4">
              <a:spcBef>
                <a:spcPts val="0"/>
              </a:spcBef>
              <a:spcAft>
                <a:spcPts val="0"/>
              </a:spcAft>
              <a:buNone/>
              <a:defRPr b="1" sz="2400">
                <a:solidFill>
                  <a:schemeClr val="lt1"/>
                </a:solidFill>
                <a:latin typeface="Proxima Nova"/>
                <a:ea typeface="Proxima Nova"/>
                <a:cs typeface="Proxima Nova"/>
                <a:sym typeface="Proxima Nova"/>
              </a:defRPr>
            </a:lvl5pPr>
            <a:lvl6pPr lvl="5">
              <a:spcBef>
                <a:spcPts val="0"/>
              </a:spcBef>
              <a:spcAft>
                <a:spcPts val="0"/>
              </a:spcAft>
              <a:buNone/>
              <a:defRPr b="1" sz="2400">
                <a:solidFill>
                  <a:schemeClr val="lt1"/>
                </a:solidFill>
                <a:latin typeface="Proxima Nova"/>
                <a:ea typeface="Proxima Nova"/>
                <a:cs typeface="Proxima Nova"/>
                <a:sym typeface="Proxima Nova"/>
              </a:defRPr>
            </a:lvl6pPr>
            <a:lvl7pPr lvl="6">
              <a:spcBef>
                <a:spcPts val="0"/>
              </a:spcBef>
              <a:spcAft>
                <a:spcPts val="0"/>
              </a:spcAft>
              <a:buNone/>
              <a:defRPr b="1" sz="2400">
                <a:solidFill>
                  <a:schemeClr val="lt1"/>
                </a:solidFill>
                <a:latin typeface="Proxima Nova"/>
                <a:ea typeface="Proxima Nova"/>
                <a:cs typeface="Proxima Nova"/>
                <a:sym typeface="Proxima Nova"/>
              </a:defRPr>
            </a:lvl7pPr>
            <a:lvl8pPr lvl="7">
              <a:spcBef>
                <a:spcPts val="0"/>
              </a:spcBef>
              <a:spcAft>
                <a:spcPts val="0"/>
              </a:spcAft>
              <a:buNone/>
              <a:defRPr b="1" sz="2400">
                <a:solidFill>
                  <a:schemeClr val="lt1"/>
                </a:solidFill>
                <a:latin typeface="Proxima Nova"/>
                <a:ea typeface="Proxima Nova"/>
                <a:cs typeface="Proxima Nova"/>
                <a:sym typeface="Proxima Nova"/>
              </a:defRPr>
            </a:lvl8pPr>
            <a:lvl9pPr lvl="8">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139" name="Google Shape;139;p21"/>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a:spcBef>
                <a:spcPts val="600"/>
              </a:spcBef>
              <a:spcAft>
                <a:spcPts val="0"/>
              </a:spcAft>
              <a:buNone/>
              <a:defRPr sz="1600">
                <a:solidFill>
                  <a:srgbClr val="FFFFFF"/>
                </a:solidFill>
                <a:latin typeface="Proxima Nova"/>
                <a:ea typeface="Proxima Nova"/>
                <a:cs typeface="Proxima Nova"/>
                <a:sym typeface="Proxima Nova"/>
              </a:defRPr>
            </a:lvl1pPr>
            <a:lvl2pPr lvl="1">
              <a:spcBef>
                <a:spcPts val="600"/>
              </a:spcBef>
              <a:spcAft>
                <a:spcPts val="0"/>
              </a:spcAft>
              <a:buNone/>
              <a:defRPr sz="1600">
                <a:latin typeface="Proxima Nova"/>
                <a:ea typeface="Proxima Nova"/>
                <a:cs typeface="Proxima Nova"/>
                <a:sym typeface="Proxima Nova"/>
              </a:defRPr>
            </a:lvl2pPr>
            <a:lvl3pPr lvl="2">
              <a:spcBef>
                <a:spcPts val="600"/>
              </a:spcBef>
              <a:spcAft>
                <a:spcPts val="0"/>
              </a:spcAft>
              <a:buNone/>
              <a:defRPr sz="1600">
                <a:latin typeface="Proxima Nova"/>
                <a:ea typeface="Proxima Nova"/>
                <a:cs typeface="Proxima Nova"/>
                <a:sym typeface="Proxima Nova"/>
              </a:defRPr>
            </a:lvl3pPr>
            <a:lvl4pPr lvl="3">
              <a:spcBef>
                <a:spcPts val="600"/>
              </a:spcBef>
              <a:spcAft>
                <a:spcPts val="0"/>
              </a:spcAft>
              <a:buNone/>
              <a:defRPr sz="1600">
                <a:latin typeface="Proxima Nova"/>
                <a:ea typeface="Proxima Nova"/>
                <a:cs typeface="Proxima Nova"/>
                <a:sym typeface="Proxima Nova"/>
              </a:defRPr>
            </a:lvl4pPr>
            <a:lvl5pPr lvl="4">
              <a:spcBef>
                <a:spcPts val="600"/>
              </a:spcBef>
              <a:spcAft>
                <a:spcPts val="0"/>
              </a:spcAft>
              <a:buNone/>
              <a:defRPr sz="1600">
                <a:latin typeface="Proxima Nova"/>
                <a:ea typeface="Proxima Nova"/>
                <a:cs typeface="Proxima Nova"/>
                <a:sym typeface="Proxima Nova"/>
              </a:defRPr>
            </a:lvl5pPr>
            <a:lvl6pPr lvl="5">
              <a:spcBef>
                <a:spcPts val="600"/>
              </a:spcBef>
              <a:spcAft>
                <a:spcPts val="0"/>
              </a:spcAft>
              <a:buNone/>
              <a:defRPr sz="1600">
                <a:latin typeface="Proxima Nova"/>
                <a:ea typeface="Proxima Nova"/>
                <a:cs typeface="Proxima Nova"/>
                <a:sym typeface="Proxima Nova"/>
              </a:defRPr>
            </a:lvl6pPr>
            <a:lvl7pPr lvl="6">
              <a:spcBef>
                <a:spcPts val="600"/>
              </a:spcBef>
              <a:spcAft>
                <a:spcPts val="0"/>
              </a:spcAft>
              <a:buNone/>
              <a:defRPr sz="1600">
                <a:latin typeface="Proxima Nova"/>
                <a:ea typeface="Proxima Nova"/>
                <a:cs typeface="Proxima Nova"/>
                <a:sym typeface="Proxima Nova"/>
              </a:defRPr>
            </a:lvl7pPr>
            <a:lvl8pPr lvl="7">
              <a:spcBef>
                <a:spcPts val="600"/>
              </a:spcBef>
              <a:spcAft>
                <a:spcPts val="0"/>
              </a:spcAft>
              <a:buNone/>
              <a:defRPr sz="1600">
                <a:latin typeface="Proxima Nova"/>
                <a:ea typeface="Proxima Nova"/>
                <a:cs typeface="Proxima Nova"/>
                <a:sym typeface="Proxima Nova"/>
              </a:defRPr>
            </a:lvl8pPr>
            <a:lvl9pPr lvl="8">
              <a:spcBef>
                <a:spcPts val="600"/>
              </a:spcBef>
              <a:spcAft>
                <a:spcPts val="0"/>
              </a:spcAft>
              <a:buNone/>
              <a:defRPr sz="1600">
                <a:latin typeface="Proxima Nova"/>
                <a:ea typeface="Proxima Nova"/>
                <a:cs typeface="Proxima Nova"/>
                <a:sym typeface="Proxima Nova"/>
              </a:defRPr>
            </a:lvl9pPr>
          </a:lstStyle>
          <a:p/>
        </p:txBody>
      </p:sp>
      <p:sp>
        <p:nvSpPr>
          <p:cNvPr id="140" name="Google Shape;140;p21"/>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a:spcBef>
                <a:spcPts val="600"/>
              </a:spcBef>
              <a:spcAft>
                <a:spcPts val="0"/>
              </a:spcAft>
              <a:buNone/>
              <a:defRPr sz="1200">
                <a:solidFill>
                  <a:srgbClr val="FFFFFF"/>
                </a:solidFill>
                <a:latin typeface="Proxima Nova"/>
                <a:ea typeface="Proxima Nova"/>
                <a:cs typeface="Proxima Nova"/>
                <a:sym typeface="Proxima Nova"/>
              </a:defRPr>
            </a:lvl1pPr>
            <a:lvl2pPr lvl="1">
              <a:spcBef>
                <a:spcPts val="600"/>
              </a:spcBef>
              <a:spcAft>
                <a:spcPts val="0"/>
              </a:spcAft>
              <a:buNone/>
              <a:defRPr sz="1200">
                <a:latin typeface="Proxima Nova"/>
                <a:ea typeface="Proxima Nova"/>
                <a:cs typeface="Proxima Nova"/>
                <a:sym typeface="Proxima Nova"/>
              </a:defRPr>
            </a:lvl2pPr>
            <a:lvl3pPr lvl="2">
              <a:spcBef>
                <a:spcPts val="600"/>
              </a:spcBef>
              <a:spcAft>
                <a:spcPts val="0"/>
              </a:spcAft>
              <a:buNone/>
              <a:defRPr sz="1200">
                <a:latin typeface="Proxima Nova"/>
                <a:ea typeface="Proxima Nova"/>
                <a:cs typeface="Proxima Nova"/>
                <a:sym typeface="Proxima Nova"/>
              </a:defRPr>
            </a:lvl3pPr>
            <a:lvl4pPr lvl="3">
              <a:spcBef>
                <a:spcPts val="600"/>
              </a:spcBef>
              <a:spcAft>
                <a:spcPts val="0"/>
              </a:spcAft>
              <a:buNone/>
              <a:defRPr sz="1200">
                <a:latin typeface="Proxima Nova"/>
                <a:ea typeface="Proxima Nova"/>
                <a:cs typeface="Proxima Nova"/>
                <a:sym typeface="Proxima Nova"/>
              </a:defRPr>
            </a:lvl4pPr>
            <a:lvl5pPr lvl="4">
              <a:spcBef>
                <a:spcPts val="600"/>
              </a:spcBef>
              <a:spcAft>
                <a:spcPts val="0"/>
              </a:spcAft>
              <a:buNone/>
              <a:defRPr sz="1200">
                <a:latin typeface="Proxima Nova"/>
                <a:ea typeface="Proxima Nova"/>
                <a:cs typeface="Proxima Nova"/>
                <a:sym typeface="Proxima Nova"/>
              </a:defRPr>
            </a:lvl5pPr>
            <a:lvl6pPr lvl="5">
              <a:spcBef>
                <a:spcPts val="600"/>
              </a:spcBef>
              <a:spcAft>
                <a:spcPts val="0"/>
              </a:spcAft>
              <a:buNone/>
              <a:defRPr sz="1200">
                <a:latin typeface="Proxima Nova"/>
                <a:ea typeface="Proxima Nova"/>
                <a:cs typeface="Proxima Nova"/>
                <a:sym typeface="Proxima Nova"/>
              </a:defRPr>
            </a:lvl6pPr>
            <a:lvl7pPr lvl="6">
              <a:spcBef>
                <a:spcPts val="600"/>
              </a:spcBef>
              <a:spcAft>
                <a:spcPts val="0"/>
              </a:spcAft>
              <a:buNone/>
              <a:defRPr sz="1200">
                <a:latin typeface="Proxima Nova"/>
                <a:ea typeface="Proxima Nova"/>
                <a:cs typeface="Proxima Nova"/>
                <a:sym typeface="Proxima Nova"/>
              </a:defRPr>
            </a:lvl7pPr>
            <a:lvl8pPr lvl="7">
              <a:spcBef>
                <a:spcPts val="600"/>
              </a:spcBef>
              <a:spcAft>
                <a:spcPts val="0"/>
              </a:spcAft>
              <a:buNone/>
              <a:defRPr sz="1200">
                <a:latin typeface="Proxima Nova"/>
                <a:ea typeface="Proxima Nova"/>
                <a:cs typeface="Proxima Nova"/>
                <a:sym typeface="Proxima Nova"/>
              </a:defRPr>
            </a:lvl8pPr>
            <a:lvl9pPr lvl="8">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p:cSld name="TITLE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2"/>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a:spcBef>
                <a:spcPts val="0"/>
              </a:spcBef>
              <a:spcAft>
                <a:spcPts val="0"/>
              </a:spcAft>
              <a:buNone/>
              <a:defRPr b="1" sz="2400">
                <a:solidFill>
                  <a:schemeClr val="lt1"/>
                </a:solidFill>
                <a:latin typeface="Proxima Nova"/>
                <a:ea typeface="Proxima Nova"/>
                <a:cs typeface="Proxima Nova"/>
                <a:sym typeface="Proxima Nova"/>
              </a:defRPr>
            </a:lvl1pPr>
            <a:lvl2pPr lvl="1">
              <a:spcBef>
                <a:spcPts val="0"/>
              </a:spcBef>
              <a:spcAft>
                <a:spcPts val="0"/>
              </a:spcAft>
              <a:buNone/>
              <a:defRPr b="1" sz="2400">
                <a:solidFill>
                  <a:schemeClr val="lt1"/>
                </a:solidFill>
                <a:latin typeface="Proxima Nova"/>
                <a:ea typeface="Proxima Nova"/>
                <a:cs typeface="Proxima Nova"/>
                <a:sym typeface="Proxima Nova"/>
              </a:defRPr>
            </a:lvl2pPr>
            <a:lvl3pPr lvl="2">
              <a:spcBef>
                <a:spcPts val="0"/>
              </a:spcBef>
              <a:spcAft>
                <a:spcPts val="0"/>
              </a:spcAft>
              <a:buNone/>
              <a:defRPr b="1" sz="2400">
                <a:solidFill>
                  <a:schemeClr val="lt1"/>
                </a:solidFill>
                <a:latin typeface="Proxima Nova"/>
                <a:ea typeface="Proxima Nova"/>
                <a:cs typeface="Proxima Nova"/>
                <a:sym typeface="Proxima Nova"/>
              </a:defRPr>
            </a:lvl3pPr>
            <a:lvl4pPr lvl="3">
              <a:spcBef>
                <a:spcPts val="0"/>
              </a:spcBef>
              <a:spcAft>
                <a:spcPts val="0"/>
              </a:spcAft>
              <a:buNone/>
              <a:defRPr b="1" sz="2400">
                <a:solidFill>
                  <a:schemeClr val="lt1"/>
                </a:solidFill>
                <a:latin typeface="Proxima Nova"/>
                <a:ea typeface="Proxima Nova"/>
                <a:cs typeface="Proxima Nova"/>
                <a:sym typeface="Proxima Nova"/>
              </a:defRPr>
            </a:lvl4pPr>
            <a:lvl5pPr lvl="4">
              <a:spcBef>
                <a:spcPts val="0"/>
              </a:spcBef>
              <a:spcAft>
                <a:spcPts val="0"/>
              </a:spcAft>
              <a:buNone/>
              <a:defRPr b="1" sz="2400">
                <a:solidFill>
                  <a:schemeClr val="lt1"/>
                </a:solidFill>
                <a:latin typeface="Proxima Nova"/>
                <a:ea typeface="Proxima Nova"/>
                <a:cs typeface="Proxima Nova"/>
                <a:sym typeface="Proxima Nova"/>
              </a:defRPr>
            </a:lvl5pPr>
            <a:lvl6pPr lvl="5">
              <a:spcBef>
                <a:spcPts val="0"/>
              </a:spcBef>
              <a:spcAft>
                <a:spcPts val="0"/>
              </a:spcAft>
              <a:buNone/>
              <a:defRPr b="1" sz="2400">
                <a:solidFill>
                  <a:schemeClr val="lt1"/>
                </a:solidFill>
                <a:latin typeface="Proxima Nova"/>
                <a:ea typeface="Proxima Nova"/>
                <a:cs typeface="Proxima Nova"/>
                <a:sym typeface="Proxima Nova"/>
              </a:defRPr>
            </a:lvl6pPr>
            <a:lvl7pPr lvl="6">
              <a:spcBef>
                <a:spcPts val="0"/>
              </a:spcBef>
              <a:spcAft>
                <a:spcPts val="0"/>
              </a:spcAft>
              <a:buNone/>
              <a:defRPr b="1" sz="2400">
                <a:solidFill>
                  <a:schemeClr val="lt1"/>
                </a:solidFill>
                <a:latin typeface="Proxima Nova"/>
                <a:ea typeface="Proxima Nova"/>
                <a:cs typeface="Proxima Nova"/>
                <a:sym typeface="Proxima Nova"/>
              </a:defRPr>
            </a:lvl7pPr>
            <a:lvl8pPr lvl="7">
              <a:spcBef>
                <a:spcPts val="0"/>
              </a:spcBef>
              <a:spcAft>
                <a:spcPts val="0"/>
              </a:spcAft>
              <a:buNone/>
              <a:defRPr b="1" sz="2400">
                <a:solidFill>
                  <a:schemeClr val="lt1"/>
                </a:solidFill>
                <a:latin typeface="Proxima Nova"/>
                <a:ea typeface="Proxima Nova"/>
                <a:cs typeface="Proxima Nova"/>
                <a:sym typeface="Proxima Nova"/>
              </a:defRPr>
            </a:lvl8pPr>
            <a:lvl9pPr lvl="8">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143" name="Google Shape;143;p22"/>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a:spcBef>
                <a:spcPts val="600"/>
              </a:spcBef>
              <a:spcAft>
                <a:spcPts val="0"/>
              </a:spcAft>
              <a:buNone/>
              <a:defRPr sz="1600">
                <a:solidFill>
                  <a:srgbClr val="FFFFFF"/>
                </a:solidFill>
                <a:latin typeface="Proxima Nova"/>
                <a:ea typeface="Proxima Nova"/>
                <a:cs typeface="Proxima Nova"/>
                <a:sym typeface="Proxima Nova"/>
              </a:defRPr>
            </a:lvl1pPr>
            <a:lvl2pPr lvl="1">
              <a:spcBef>
                <a:spcPts val="600"/>
              </a:spcBef>
              <a:spcAft>
                <a:spcPts val="0"/>
              </a:spcAft>
              <a:buNone/>
              <a:defRPr sz="1600">
                <a:latin typeface="Proxima Nova"/>
                <a:ea typeface="Proxima Nova"/>
                <a:cs typeface="Proxima Nova"/>
                <a:sym typeface="Proxima Nova"/>
              </a:defRPr>
            </a:lvl2pPr>
            <a:lvl3pPr lvl="2">
              <a:spcBef>
                <a:spcPts val="600"/>
              </a:spcBef>
              <a:spcAft>
                <a:spcPts val="0"/>
              </a:spcAft>
              <a:buNone/>
              <a:defRPr sz="1600">
                <a:latin typeface="Proxima Nova"/>
                <a:ea typeface="Proxima Nova"/>
                <a:cs typeface="Proxima Nova"/>
                <a:sym typeface="Proxima Nova"/>
              </a:defRPr>
            </a:lvl3pPr>
            <a:lvl4pPr lvl="3">
              <a:spcBef>
                <a:spcPts val="600"/>
              </a:spcBef>
              <a:spcAft>
                <a:spcPts val="0"/>
              </a:spcAft>
              <a:buNone/>
              <a:defRPr sz="1600">
                <a:latin typeface="Proxima Nova"/>
                <a:ea typeface="Proxima Nova"/>
                <a:cs typeface="Proxima Nova"/>
                <a:sym typeface="Proxima Nova"/>
              </a:defRPr>
            </a:lvl4pPr>
            <a:lvl5pPr lvl="4">
              <a:spcBef>
                <a:spcPts val="600"/>
              </a:spcBef>
              <a:spcAft>
                <a:spcPts val="0"/>
              </a:spcAft>
              <a:buNone/>
              <a:defRPr sz="1600">
                <a:latin typeface="Proxima Nova"/>
                <a:ea typeface="Proxima Nova"/>
                <a:cs typeface="Proxima Nova"/>
                <a:sym typeface="Proxima Nova"/>
              </a:defRPr>
            </a:lvl5pPr>
            <a:lvl6pPr lvl="5">
              <a:spcBef>
                <a:spcPts val="600"/>
              </a:spcBef>
              <a:spcAft>
                <a:spcPts val="0"/>
              </a:spcAft>
              <a:buNone/>
              <a:defRPr sz="1600">
                <a:latin typeface="Proxima Nova"/>
                <a:ea typeface="Proxima Nova"/>
                <a:cs typeface="Proxima Nova"/>
                <a:sym typeface="Proxima Nova"/>
              </a:defRPr>
            </a:lvl6pPr>
            <a:lvl7pPr lvl="6">
              <a:spcBef>
                <a:spcPts val="600"/>
              </a:spcBef>
              <a:spcAft>
                <a:spcPts val="0"/>
              </a:spcAft>
              <a:buNone/>
              <a:defRPr sz="1600">
                <a:latin typeface="Proxima Nova"/>
                <a:ea typeface="Proxima Nova"/>
                <a:cs typeface="Proxima Nova"/>
                <a:sym typeface="Proxima Nova"/>
              </a:defRPr>
            </a:lvl7pPr>
            <a:lvl8pPr lvl="7">
              <a:spcBef>
                <a:spcPts val="600"/>
              </a:spcBef>
              <a:spcAft>
                <a:spcPts val="0"/>
              </a:spcAft>
              <a:buNone/>
              <a:defRPr sz="1600">
                <a:latin typeface="Proxima Nova"/>
                <a:ea typeface="Proxima Nova"/>
                <a:cs typeface="Proxima Nova"/>
                <a:sym typeface="Proxima Nova"/>
              </a:defRPr>
            </a:lvl8pPr>
            <a:lvl9pPr lvl="8">
              <a:spcBef>
                <a:spcPts val="600"/>
              </a:spcBef>
              <a:spcAft>
                <a:spcPts val="0"/>
              </a:spcAft>
              <a:buNone/>
              <a:defRPr sz="1600">
                <a:latin typeface="Proxima Nova"/>
                <a:ea typeface="Proxima Nova"/>
                <a:cs typeface="Proxima Nova"/>
                <a:sym typeface="Proxima Nova"/>
              </a:defRPr>
            </a:lvl9pPr>
          </a:lstStyle>
          <a:p/>
        </p:txBody>
      </p:sp>
      <p:sp>
        <p:nvSpPr>
          <p:cNvPr id="144" name="Google Shape;144;p22"/>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a:spcBef>
                <a:spcPts val="600"/>
              </a:spcBef>
              <a:spcAft>
                <a:spcPts val="0"/>
              </a:spcAft>
              <a:buNone/>
              <a:defRPr sz="1200">
                <a:solidFill>
                  <a:srgbClr val="FFFFFF"/>
                </a:solidFill>
                <a:latin typeface="Proxima Nova"/>
                <a:ea typeface="Proxima Nova"/>
                <a:cs typeface="Proxima Nova"/>
                <a:sym typeface="Proxima Nova"/>
              </a:defRPr>
            </a:lvl1pPr>
            <a:lvl2pPr lvl="1">
              <a:spcBef>
                <a:spcPts val="600"/>
              </a:spcBef>
              <a:spcAft>
                <a:spcPts val="0"/>
              </a:spcAft>
              <a:buNone/>
              <a:defRPr sz="1200">
                <a:latin typeface="Proxima Nova"/>
                <a:ea typeface="Proxima Nova"/>
                <a:cs typeface="Proxima Nova"/>
                <a:sym typeface="Proxima Nova"/>
              </a:defRPr>
            </a:lvl2pPr>
            <a:lvl3pPr lvl="2">
              <a:spcBef>
                <a:spcPts val="600"/>
              </a:spcBef>
              <a:spcAft>
                <a:spcPts val="0"/>
              </a:spcAft>
              <a:buNone/>
              <a:defRPr sz="1200">
                <a:latin typeface="Proxima Nova"/>
                <a:ea typeface="Proxima Nova"/>
                <a:cs typeface="Proxima Nova"/>
                <a:sym typeface="Proxima Nova"/>
              </a:defRPr>
            </a:lvl3pPr>
            <a:lvl4pPr lvl="3">
              <a:spcBef>
                <a:spcPts val="600"/>
              </a:spcBef>
              <a:spcAft>
                <a:spcPts val="0"/>
              </a:spcAft>
              <a:buNone/>
              <a:defRPr sz="1200">
                <a:latin typeface="Proxima Nova"/>
                <a:ea typeface="Proxima Nova"/>
                <a:cs typeface="Proxima Nova"/>
                <a:sym typeface="Proxima Nova"/>
              </a:defRPr>
            </a:lvl4pPr>
            <a:lvl5pPr lvl="4">
              <a:spcBef>
                <a:spcPts val="600"/>
              </a:spcBef>
              <a:spcAft>
                <a:spcPts val="0"/>
              </a:spcAft>
              <a:buNone/>
              <a:defRPr sz="1200">
                <a:latin typeface="Proxima Nova"/>
                <a:ea typeface="Proxima Nova"/>
                <a:cs typeface="Proxima Nova"/>
                <a:sym typeface="Proxima Nova"/>
              </a:defRPr>
            </a:lvl5pPr>
            <a:lvl6pPr lvl="5">
              <a:spcBef>
                <a:spcPts val="600"/>
              </a:spcBef>
              <a:spcAft>
                <a:spcPts val="0"/>
              </a:spcAft>
              <a:buNone/>
              <a:defRPr sz="1200">
                <a:latin typeface="Proxima Nova"/>
                <a:ea typeface="Proxima Nova"/>
                <a:cs typeface="Proxima Nova"/>
                <a:sym typeface="Proxima Nova"/>
              </a:defRPr>
            </a:lvl6pPr>
            <a:lvl7pPr lvl="6">
              <a:spcBef>
                <a:spcPts val="600"/>
              </a:spcBef>
              <a:spcAft>
                <a:spcPts val="0"/>
              </a:spcAft>
              <a:buNone/>
              <a:defRPr sz="1200">
                <a:latin typeface="Proxima Nova"/>
                <a:ea typeface="Proxima Nova"/>
                <a:cs typeface="Proxima Nova"/>
                <a:sym typeface="Proxima Nova"/>
              </a:defRPr>
            </a:lvl7pPr>
            <a:lvl8pPr lvl="7">
              <a:spcBef>
                <a:spcPts val="600"/>
              </a:spcBef>
              <a:spcAft>
                <a:spcPts val="0"/>
              </a:spcAft>
              <a:buNone/>
              <a:defRPr sz="1200">
                <a:latin typeface="Proxima Nova"/>
                <a:ea typeface="Proxima Nova"/>
                <a:cs typeface="Proxima Nova"/>
                <a:sym typeface="Proxima Nova"/>
              </a:defRPr>
            </a:lvl8pPr>
            <a:lvl9pPr lvl="8">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p:cSld name="TITLE_1_2">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a:spcBef>
                <a:spcPts val="0"/>
              </a:spcBef>
              <a:spcAft>
                <a:spcPts val="0"/>
              </a:spcAft>
              <a:buNone/>
              <a:defRPr b="1" sz="2400">
                <a:solidFill>
                  <a:schemeClr val="lt1"/>
                </a:solidFill>
                <a:latin typeface="Proxima Nova"/>
                <a:ea typeface="Proxima Nova"/>
                <a:cs typeface="Proxima Nova"/>
                <a:sym typeface="Proxima Nova"/>
              </a:defRPr>
            </a:lvl1pPr>
            <a:lvl2pPr lvl="1">
              <a:spcBef>
                <a:spcPts val="0"/>
              </a:spcBef>
              <a:spcAft>
                <a:spcPts val="0"/>
              </a:spcAft>
              <a:buNone/>
              <a:defRPr b="1" sz="2400">
                <a:solidFill>
                  <a:schemeClr val="lt1"/>
                </a:solidFill>
                <a:latin typeface="Proxima Nova"/>
                <a:ea typeface="Proxima Nova"/>
                <a:cs typeface="Proxima Nova"/>
                <a:sym typeface="Proxima Nova"/>
              </a:defRPr>
            </a:lvl2pPr>
            <a:lvl3pPr lvl="2">
              <a:spcBef>
                <a:spcPts val="0"/>
              </a:spcBef>
              <a:spcAft>
                <a:spcPts val="0"/>
              </a:spcAft>
              <a:buNone/>
              <a:defRPr b="1" sz="2400">
                <a:solidFill>
                  <a:schemeClr val="lt1"/>
                </a:solidFill>
                <a:latin typeface="Proxima Nova"/>
                <a:ea typeface="Proxima Nova"/>
                <a:cs typeface="Proxima Nova"/>
                <a:sym typeface="Proxima Nova"/>
              </a:defRPr>
            </a:lvl3pPr>
            <a:lvl4pPr lvl="3">
              <a:spcBef>
                <a:spcPts val="0"/>
              </a:spcBef>
              <a:spcAft>
                <a:spcPts val="0"/>
              </a:spcAft>
              <a:buNone/>
              <a:defRPr b="1" sz="2400">
                <a:solidFill>
                  <a:schemeClr val="lt1"/>
                </a:solidFill>
                <a:latin typeface="Proxima Nova"/>
                <a:ea typeface="Proxima Nova"/>
                <a:cs typeface="Proxima Nova"/>
                <a:sym typeface="Proxima Nova"/>
              </a:defRPr>
            </a:lvl4pPr>
            <a:lvl5pPr lvl="4">
              <a:spcBef>
                <a:spcPts val="0"/>
              </a:spcBef>
              <a:spcAft>
                <a:spcPts val="0"/>
              </a:spcAft>
              <a:buNone/>
              <a:defRPr b="1" sz="2400">
                <a:solidFill>
                  <a:schemeClr val="lt1"/>
                </a:solidFill>
                <a:latin typeface="Proxima Nova"/>
                <a:ea typeface="Proxima Nova"/>
                <a:cs typeface="Proxima Nova"/>
                <a:sym typeface="Proxima Nova"/>
              </a:defRPr>
            </a:lvl5pPr>
            <a:lvl6pPr lvl="5">
              <a:spcBef>
                <a:spcPts val="0"/>
              </a:spcBef>
              <a:spcAft>
                <a:spcPts val="0"/>
              </a:spcAft>
              <a:buNone/>
              <a:defRPr b="1" sz="2400">
                <a:solidFill>
                  <a:schemeClr val="lt1"/>
                </a:solidFill>
                <a:latin typeface="Proxima Nova"/>
                <a:ea typeface="Proxima Nova"/>
                <a:cs typeface="Proxima Nova"/>
                <a:sym typeface="Proxima Nova"/>
              </a:defRPr>
            </a:lvl6pPr>
            <a:lvl7pPr lvl="6">
              <a:spcBef>
                <a:spcPts val="0"/>
              </a:spcBef>
              <a:spcAft>
                <a:spcPts val="0"/>
              </a:spcAft>
              <a:buNone/>
              <a:defRPr b="1" sz="2400">
                <a:solidFill>
                  <a:schemeClr val="lt1"/>
                </a:solidFill>
                <a:latin typeface="Proxima Nova"/>
                <a:ea typeface="Proxima Nova"/>
                <a:cs typeface="Proxima Nova"/>
                <a:sym typeface="Proxima Nova"/>
              </a:defRPr>
            </a:lvl7pPr>
            <a:lvl8pPr lvl="7">
              <a:spcBef>
                <a:spcPts val="0"/>
              </a:spcBef>
              <a:spcAft>
                <a:spcPts val="0"/>
              </a:spcAft>
              <a:buNone/>
              <a:defRPr b="1" sz="2400">
                <a:solidFill>
                  <a:schemeClr val="lt1"/>
                </a:solidFill>
                <a:latin typeface="Proxima Nova"/>
                <a:ea typeface="Proxima Nova"/>
                <a:cs typeface="Proxima Nova"/>
                <a:sym typeface="Proxima Nova"/>
              </a:defRPr>
            </a:lvl8pPr>
            <a:lvl9pPr lvl="8">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147" name="Google Shape;147;p2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a:spcBef>
                <a:spcPts val="600"/>
              </a:spcBef>
              <a:spcAft>
                <a:spcPts val="0"/>
              </a:spcAft>
              <a:buNone/>
              <a:defRPr sz="1600">
                <a:solidFill>
                  <a:srgbClr val="FFFFFF"/>
                </a:solidFill>
                <a:latin typeface="Proxima Nova"/>
                <a:ea typeface="Proxima Nova"/>
                <a:cs typeface="Proxima Nova"/>
                <a:sym typeface="Proxima Nova"/>
              </a:defRPr>
            </a:lvl1pPr>
            <a:lvl2pPr lvl="1">
              <a:spcBef>
                <a:spcPts val="600"/>
              </a:spcBef>
              <a:spcAft>
                <a:spcPts val="0"/>
              </a:spcAft>
              <a:buNone/>
              <a:defRPr sz="1600">
                <a:latin typeface="Proxima Nova"/>
                <a:ea typeface="Proxima Nova"/>
                <a:cs typeface="Proxima Nova"/>
                <a:sym typeface="Proxima Nova"/>
              </a:defRPr>
            </a:lvl2pPr>
            <a:lvl3pPr lvl="2">
              <a:spcBef>
                <a:spcPts val="600"/>
              </a:spcBef>
              <a:spcAft>
                <a:spcPts val="0"/>
              </a:spcAft>
              <a:buNone/>
              <a:defRPr sz="1600">
                <a:latin typeface="Proxima Nova"/>
                <a:ea typeface="Proxima Nova"/>
                <a:cs typeface="Proxima Nova"/>
                <a:sym typeface="Proxima Nova"/>
              </a:defRPr>
            </a:lvl3pPr>
            <a:lvl4pPr lvl="3">
              <a:spcBef>
                <a:spcPts val="600"/>
              </a:spcBef>
              <a:spcAft>
                <a:spcPts val="0"/>
              </a:spcAft>
              <a:buNone/>
              <a:defRPr sz="1600">
                <a:latin typeface="Proxima Nova"/>
                <a:ea typeface="Proxima Nova"/>
                <a:cs typeface="Proxima Nova"/>
                <a:sym typeface="Proxima Nova"/>
              </a:defRPr>
            </a:lvl4pPr>
            <a:lvl5pPr lvl="4">
              <a:spcBef>
                <a:spcPts val="600"/>
              </a:spcBef>
              <a:spcAft>
                <a:spcPts val="0"/>
              </a:spcAft>
              <a:buNone/>
              <a:defRPr sz="1600">
                <a:latin typeface="Proxima Nova"/>
                <a:ea typeface="Proxima Nova"/>
                <a:cs typeface="Proxima Nova"/>
                <a:sym typeface="Proxima Nova"/>
              </a:defRPr>
            </a:lvl5pPr>
            <a:lvl6pPr lvl="5">
              <a:spcBef>
                <a:spcPts val="600"/>
              </a:spcBef>
              <a:spcAft>
                <a:spcPts val="0"/>
              </a:spcAft>
              <a:buNone/>
              <a:defRPr sz="1600">
                <a:latin typeface="Proxima Nova"/>
                <a:ea typeface="Proxima Nova"/>
                <a:cs typeface="Proxima Nova"/>
                <a:sym typeface="Proxima Nova"/>
              </a:defRPr>
            </a:lvl6pPr>
            <a:lvl7pPr lvl="6">
              <a:spcBef>
                <a:spcPts val="600"/>
              </a:spcBef>
              <a:spcAft>
                <a:spcPts val="0"/>
              </a:spcAft>
              <a:buNone/>
              <a:defRPr sz="1600">
                <a:latin typeface="Proxima Nova"/>
                <a:ea typeface="Proxima Nova"/>
                <a:cs typeface="Proxima Nova"/>
                <a:sym typeface="Proxima Nova"/>
              </a:defRPr>
            </a:lvl7pPr>
            <a:lvl8pPr lvl="7">
              <a:spcBef>
                <a:spcPts val="600"/>
              </a:spcBef>
              <a:spcAft>
                <a:spcPts val="0"/>
              </a:spcAft>
              <a:buNone/>
              <a:defRPr sz="1600">
                <a:latin typeface="Proxima Nova"/>
                <a:ea typeface="Proxima Nova"/>
                <a:cs typeface="Proxima Nova"/>
                <a:sym typeface="Proxima Nova"/>
              </a:defRPr>
            </a:lvl8pPr>
            <a:lvl9pPr lvl="8">
              <a:spcBef>
                <a:spcPts val="600"/>
              </a:spcBef>
              <a:spcAft>
                <a:spcPts val="0"/>
              </a:spcAft>
              <a:buNone/>
              <a:defRPr sz="1600">
                <a:latin typeface="Proxima Nova"/>
                <a:ea typeface="Proxima Nova"/>
                <a:cs typeface="Proxima Nova"/>
                <a:sym typeface="Proxima Nova"/>
              </a:defRPr>
            </a:lvl9pPr>
          </a:lstStyle>
          <a:p/>
        </p:txBody>
      </p:sp>
      <p:sp>
        <p:nvSpPr>
          <p:cNvPr id="148" name="Google Shape;148;p2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a:spcBef>
                <a:spcPts val="600"/>
              </a:spcBef>
              <a:spcAft>
                <a:spcPts val="0"/>
              </a:spcAft>
              <a:buNone/>
              <a:defRPr sz="1200">
                <a:solidFill>
                  <a:srgbClr val="FFFFFF"/>
                </a:solidFill>
                <a:latin typeface="Proxima Nova"/>
                <a:ea typeface="Proxima Nova"/>
                <a:cs typeface="Proxima Nova"/>
                <a:sym typeface="Proxima Nova"/>
              </a:defRPr>
            </a:lvl1pPr>
            <a:lvl2pPr lvl="1">
              <a:spcBef>
                <a:spcPts val="600"/>
              </a:spcBef>
              <a:spcAft>
                <a:spcPts val="0"/>
              </a:spcAft>
              <a:buNone/>
              <a:defRPr sz="1200">
                <a:latin typeface="Proxima Nova"/>
                <a:ea typeface="Proxima Nova"/>
                <a:cs typeface="Proxima Nova"/>
                <a:sym typeface="Proxima Nova"/>
              </a:defRPr>
            </a:lvl2pPr>
            <a:lvl3pPr lvl="2">
              <a:spcBef>
                <a:spcPts val="600"/>
              </a:spcBef>
              <a:spcAft>
                <a:spcPts val="0"/>
              </a:spcAft>
              <a:buNone/>
              <a:defRPr sz="1200">
                <a:latin typeface="Proxima Nova"/>
                <a:ea typeface="Proxima Nova"/>
                <a:cs typeface="Proxima Nova"/>
                <a:sym typeface="Proxima Nova"/>
              </a:defRPr>
            </a:lvl3pPr>
            <a:lvl4pPr lvl="3">
              <a:spcBef>
                <a:spcPts val="600"/>
              </a:spcBef>
              <a:spcAft>
                <a:spcPts val="0"/>
              </a:spcAft>
              <a:buNone/>
              <a:defRPr sz="1200">
                <a:latin typeface="Proxima Nova"/>
                <a:ea typeface="Proxima Nova"/>
                <a:cs typeface="Proxima Nova"/>
                <a:sym typeface="Proxima Nova"/>
              </a:defRPr>
            </a:lvl4pPr>
            <a:lvl5pPr lvl="4">
              <a:spcBef>
                <a:spcPts val="600"/>
              </a:spcBef>
              <a:spcAft>
                <a:spcPts val="0"/>
              </a:spcAft>
              <a:buNone/>
              <a:defRPr sz="1200">
                <a:latin typeface="Proxima Nova"/>
                <a:ea typeface="Proxima Nova"/>
                <a:cs typeface="Proxima Nova"/>
                <a:sym typeface="Proxima Nova"/>
              </a:defRPr>
            </a:lvl5pPr>
            <a:lvl6pPr lvl="5">
              <a:spcBef>
                <a:spcPts val="600"/>
              </a:spcBef>
              <a:spcAft>
                <a:spcPts val="0"/>
              </a:spcAft>
              <a:buNone/>
              <a:defRPr sz="1200">
                <a:latin typeface="Proxima Nova"/>
                <a:ea typeface="Proxima Nova"/>
                <a:cs typeface="Proxima Nova"/>
                <a:sym typeface="Proxima Nova"/>
              </a:defRPr>
            </a:lvl6pPr>
            <a:lvl7pPr lvl="6">
              <a:spcBef>
                <a:spcPts val="600"/>
              </a:spcBef>
              <a:spcAft>
                <a:spcPts val="0"/>
              </a:spcAft>
              <a:buNone/>
              <a:defRPr sz="1200">
                <a:latin typeface="Proxima Nova"/>
                <a:ea typeface="Proxima Nova"/>
                <a:cs typeface="Proxima Nova"/>
                <a:sym typeface="Proxima Nova"/>
              </a:defRPr>
            </a:lvl7pPr>
            <a:lvl8pPr lvl="7">
              <a:spcBef>
                <a:spcPts val="600"/>
              </a:spcBef>
              <a:spcAft>
                <a:spcPts val="0"/>
              </a:spcAft>
              <a:buNone/>
              <a:defRPr sz="1200">
                <a:latin typeface="Proxima Nova"/>
                <a:ea typeface="Proxima Nova"/>
                <a:cs typeface="Proxima Nova"/>
                <a:sym typeface="Proxima Nova"/>
              </a:defRPr>
            </a:lvl8pPr>
            <a:lvl9pPr lvl="8">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24"/>
          <p:cNvSpPr txBox="1"/>
          <p:nvPr>
            <p:ph idx="10" type="dt"/>
          </p:nvPr>
        </p:nvSpPr>
        <p:spPr>
          <a:xfrm>
            <a:off x="342909"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4"/>
          <p:cNvSpPr txBox="1"/>
          <p:nvPr>
            <p:ph idx="11" type="ftr"/>
          </p:nvPr>
        </p:nvSpPr>
        <p:spPr>
          <a:xfrm>
            <a:off x="2343212"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4"/>
          <p:cNvSpPr txBox="1"/>
          <p:nvPr>
            <p:ph idx="12" type="sldNum"/>
          </p:nvPr>
        </p:nvSpPr>
        <p:spPr>
          <a:xfrm>
            <a:off x="4915031"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D">
  <p:cSld name="TITLE_AND_BODY_2_1_1_1_1">
    <p:spTree>
      <p:nvGrpSpPr>
        <p:cNvPr id="153" name="Shape 153"/>
        <p:cNvGrpSpPr/>
        <p:nvPr/>
      </p:nvGrpSpPr>
      <p:grpSpPr>
        <a:xfrm>
          <a:off x="0" y="0"/>
          <a:ext cx="0" cy="0"/>
          <a:chOff x="0" y="0"/>
          <a:chExt cx="0" cy="0"/>
        </a:xfrm>
      </p:grpSpPr>
      <p:sp>
        <p:nvSpPr>
          <p:cNvPr id="154" name="Google Shape;154;p25"/>
          <p:cNvSpPr/>
          <p:nvPr>
            <p:ph idx="2" type="pic"/>
          </p:nvPr>
        </p:nvSpPr>
        <p:spPr>
          <a:xfrm>
            <a:off x="296299" y="316350"/>
            <a:ext cx="4510800" cy="4510800"/>
          </a:xfrm>
          <a:prstGeom prst="roundRect">
            <a:avLst>
              <a:gd fmla="val 50000" name="adj"/>
            </a:avLst>
          </a:prstGeom>
          <a:noFill/>
          <a:ln>
            <a:noFill/>
          </a:ln>
        </p:spPr>
      </p:sp>
      <p:sp>
        <p:nvSpPr>
          <p:cNvPr id="155" name="Google Shape;155;p25"/>
          <p:cNvSpPr txBox="1"/>
          <p:nvPr>
            <p:ph type="title"/>
          </p:nvPr>
        </p:nvSpPr>
        <p:spPr>
          <a:xfrm>
            <a:off x="5151925" y="289525"/>
            <a:ext cx="3548100" cy="1093500"/>
          </a:xfrm>
          <a:prstGeom prst="rect">
            <a:avLst/>
          </a:prstGeom>
        </p:spPr>
        <p:txBody>
          <a:bodyPr anchorCtr="0" anchor="b"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6" name="Google Shape;156;p25"/>
          <p:cNvSpPr txBox="1"/>
          <p:nvPr>
            <p:ph idx="1" type="body"/>
          </p:nvPr>
        </p:nvSpPr>
        <p:spPr>
          <a:xfrm>
            <a:off x="5151925" y="1565671"/>
            <a:ext cx="3548100" cy="3288300"/>
          </a:xfrm>
          <a:prstGeom prst="rect">
            <a:avLst/>
          </a:prstGeom>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B">
  <p:cSld name="TITLE_AND_BODY_2_1_2">
    <p:spTree>
      <p:nvGrpSpPr>
        <p:cNvPr id="157" name="Shape 157"/>
        <p:cNvGrpSpPr/>
        <p:nvPr/>
      </p:nvGrpSpPr>
      <p:grpSpPr>
        <a:xfrm>
          <a:off x="0" y="0"/>
          <a:ext cx="0" cy="0"/>
          <a:chOff x="0" y="0"/>
          <a:chExt cx="0" cy="0"/>
        </a:xfrm>
      </p:grpSpPr>
      <p:sp>
        <p:nvSpPr>
          <p:cNvPr id="158" name="Google Shape;158;p26"/>
          <p:cNvSpPr/>
          <p:nvPr>
            <p:ph idx="2" type="pic"/>
          </p:nvPr>
        </p:nvSpPr>
        <p:spPr>
          <a:xfrm>
            <a:off x="0" y="0"/>
            <a:ext cx="5148000" cy="5143500"/>
          </a:xfrm>
          <a:prstGeom prst="rect">
            <a:avLst/>
          </a:prstGeom>
          <a:noFill/>
          <a:ln>
            <a:noFill/>
          </a:ln>
        </p:spPr>
      </p:sp>
      <p:sp>
        <p:nvSpPr>
          <p:cNvPr id="159" name="Google Shape;159;p26"/>
          <p:cNvSpPr txBox="1"/>
          <p:nvPr>
            <p:ph type="title"/>
          </p:nvPr>
        </p:nvSpPr>
        <p:spPr>
          <a:xfrm>
            <a:off x="5427950" y="289525"/>
            <a:ext cx="3405900" cy="1093500"/>
          </a:xfrm>
          <a:prstGeom prst="rect">
            <a:avLst/>
          </a:prstGeom>
        </p:spPr>
        <p:txBody>
          <a:bodyPr anchorCtr="0" anchor="b"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26"/>
          <p:cNvSpPr txBox="1"/>
          <p:nvPr>
            <p:ph idx="1" type="body"/>
          </p:nvPr>
        </p:nvSpPr>
        <p:spPr>
          <a:xfrm>
            <a:off x="5427950" y="1565672"/>
            <a:ext cx="3405900" cy="3288300"/>
          </a:xfrm>
          <a:prstGeom prst="rect">
            <a:avLst/>
          </a:prstGeom>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E">
  <p:cSld name="TITLE_AND_BODY_2_1_1_1_1_1_1">
    <p:spTree>
      <p:nvGrpSpPr>
        <p:cNvPr id="167" name="Shape 167"/>
        <p:cNvGrpSpPr/>
        <p:nvPr/>
      </p:nvGrpSpPr>
      <p:grpSpPr>
        <a:xfrm>
          <a:off x="0" y="0"/>
          <a:ext cx="0" cy="0"/>
          <a:chOff x="0" y="0"/>
          <a:chExt cx="0" cy="0"/>
        </a:xfrm>
      </p:grpSpPr>
      <p:sp>
        <p:nvSpPr>
          <p:cNvPr id="168" name="Google Shape;168;p28"/>
          <p:cNvSpPr txBox="1"/>
          <p:nvPr>
            <p:ph type="title"/>
          </p:nvPr>
        </p:nvSpPr>
        <p:spPr>
          <a:xfrm>
            <a:off x="5145700" y="226400"/>
            <a:ext cx="3651900" cy="1094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8"/>
          <p:cNvSpPr txBox="1"/>
          <p:nvPr>
            <p:ph idx="1" type="body"/>
          </p:nvPr>
        </p:nvSpPr>
        <p:spPr>
          <a:xfrm>
            <a:off x="5145700" y="1598500"/>
            <a:ext cx="3651900" cy="3318600"/>
          </a:xfrm>
          <a:prstGeom prst="rect">
            <a:avLst/>
          </a:prstGeom>
          <a:ln>
            <a:noFill/>
          </a:ln>
        </p:spPr>
        <p:txBody>
          <a:bodyPr anchorCtr="0" anchor="t" bIns="0" lIns="0" spcFirstLastPara="1" rIns="0" wrap="square" tIns="0">
            <a:norm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0" name="Google Shape;170;p28"/>
          <p:cNvSpPr/>
          <p:nvPr>
            <p:ph idx="2" type="pic"/>
          </p:nvPr>
        </p:nvSpPr>
        <p:spPr>
          <a:xfrm>
            <a:off x="204047" y="226350"/>
            <a:ext cx="4690800" cy="4690800"/>
          </a:xfrm>
          <a:prstGeom prst="rect">
            <a:avLst/>
          </a:prstGeom>
          <a:noFill/>
          <a:ln>
            <a:noFill/>
          </a:ln>
        </p:spPr>
      </p:sp>
    </p:spTree>
  </p:cSld>
  <p:clrMapOvr>
    <a:masterClrMapping/>
  </p:clrMapOvr>
  <p:extLst>
    <p:ext uri="{DCECCB84-F9BA-43D5-87BE-67443E8EF086}">
      <p15:sldGuideLst>
        <p15:guide id="1" orient="horz" pos="1620">
          <p15:clr>
            <a:srgbClr val="E46962"/>
          </p15:clr>
        </p15:guide>
        <p15:guide id="2" pos="3083">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4_1_TITLEANDBULLETS_A">
  <p:cSld name="CUSTOM_1_1">
    <p:spTree>
      <p:nvGrpSpPr>
        <p:cNvPr id="171" name="Shape 171"/>
        <p:cNvGrpSpPr/>
        <p:nvPr/>
      </p:nvGrpSpPr>
      <p:grpSpPr>
        <a:xfrm>
          <a:off x="0" y="0"/>
          <a:ext cx="0" cy="0"/>
          <a:chOff x="0" y="0"/>
          <a:chExt cx="0" cy="0"/>
        </a:xfrm>
      </p:grpSpPr>
      <p:sp>
        <p:nvSpPr>
          <p:cNvPr id="172" name="Google Shape;172;p29"/>
          <p:cNvSpPr/>
          <p:nvPr>
            <p:ph idx="2" type="pic"/>
          </p:nvPr>
        </p:nvSpPr>
        <p:spPr>
          <a:xfrm>
            <a:off x="3035838" y="1471024"/>
            <a:ext cx="3173100" cy="3173100"/>
          </a:xfrm>
          <a:prstGeom prst="roundRect">
            <a:avLst>
              <a:gd fmla="val 50000" name="adj"/>
            </a:avLst>
          </a:prstGeom>
          <a:noFill/>
          <a:ln>
            <a:noFill/>
          </a:ln>
        </p:spPr>
      </p:sp>
      <p:sp>
        <p:nvSpPr>
          <p:cNvPr id="173" name="Google Shape;173;p29"/>
          <p:cNvSpPr txBox="1"/>
          <p:nvPr>
            <p:ph type="title"/>
          </p:nvPr>
        </p:nvSpPr>
        <p:spPr>
          <a:xfrm>
            <a:off x="256050" y="253350"/>
            <a:ext cx="8631900" cy="850500"/>
          </a:xfrm>
          <a:prstGeom prst="rect">
            <a:avLst/>
          </a:prstGeom>
          <a:ln>
            <a:noFill/>
          </a:ln>
        </p:spPr>
        <p:txBody>
          <a:bodyPr anchorCtr="0" anchor="ctr" bIns="0" lIns="0" spcFirstLastPara="1" rIns="0" wrap="square" tIns="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 name="Google Shape;174;p29"/>
          <p:cNvSpPr txBox="1"/>
          <p:nvPr/>
        </p:nvSpPr>
        <p:spPr>
          <a:xfrm>
            <a:off x="256062" y="120584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sp>
        <p:nvSpPr>
          <p:cNvPr id="175" name="Google Shape;175;p29"/>
          <p:cNvSpPr txBox="1"/>
          <p:nvPr/>
        </p:nvSpPr>
        <p:spPr>
          <a:xfrm>
            <a:off x="256062" y="330896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02</a:t>
            </a:r>
            <a:endParaRPr>
              <a:solidFill>
                <a:schemeClr val="dk2"/>
              </a:solidFill>
            </a:endParaRPr>
          </a:p>
        </p:txBody>
      </p:sp>
      <p:sp>
        <p:nvSpPr>
          <p:cNvPr id="176" name="Google Shape;176;p29"/>
          <p:cNvSpPr txBox="1"/>
          <p:nvPr/>
        </p:nvSpPr>
        <p:spPr>
          <a:xfrm>
            <a:off x="6382542" y="1205120"/>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03</a:t>
            </a:r>
            <a:endParaRPr>
              <a:solidFill>
                <a:schemeClr val="dk2"/>
              </a:solidFill>
            </a:endParaRPr>
          </a:p>
        </p:txBody>
      </p:sp>
      <p:sp>
        <p:nvSpPr>
          <p:cNvPr id="177" name="Google Shape;177;p29"/>
          <p:cNvSpPr txBox="1"/>
          <p:nvPr>
            <p:ph idx="1" type="body"/>
          </p:nvPr>
        </p:nvSpPr>
        <p:spPr>
          <a:xfrm>
            <a:off x="1088166" y="1250719"/>
            <a:ext cx="1664100" cy="1536300"/>
          </a:xfrm>
          <a:prstGeom prst="rect">
            <a:avLst/>
          </a:prstGeom>
          <a:ln>
            <a:noFill/>
          </a:ln>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 name="Google Shape;178;p29"/>
          <p:cNvSpPr txBox="1"/>
          <p:nvPr>
            <p:ph idx="3" type="body"/>
          </p:nvPr>
        </p:nvSpPr>
        <p:spPr>
          <a:xfrm>
            <a:off x="7223790" y="1249991"/>
            <a:ext cx="1664100" cy="1536300"/>
          </a:xfrm>
          <a:prstGeom prst="rect">
            <a:avLst/>
          </a:prstGeom>
          <a:ln>
            <a:noFill/>
          </a:ln>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 name="Google Shape;179;p29"/>
          <p:cNvSpPr txBox="1"/>
          <p:nvPr>
            <p:ph idx="4" type="body"/>
          </p:nvPr>
        </p:nvSpPr>
        <p:spPr>
          <a:xfrm>
            <a:off x="7223790" y="3353111"/>
            <a:ext cx="1664100" cy="1536300"/>
          </a:xfrm>
          <a:prstGeom prst="rect">
            <a:avLst/>
          </a:prstGeom>
          <a:ln>
            <a:noFill/>
          </a:ln>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180" name="Google Shape;180;p29"/>
          <p:cNvCxnSpPr/>
          <p:nvPr/>
        </p:nvCxnSpPr>
        <p:spPr>
          <a:xfrm>
            <a:off x="628506" y="1406957"/>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181" name="Google Shape;181;p29"/>
          <p:cNvCxnSpPr/>
          <p:nvPr/>
        </p:nvCxnSpPr>
        <p:spPr>
          <a:xfrm>
            <a:off x="628506" y="3509382"/>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182" name="Google Shape;182;p29"/>
          <p:cNvCxnSpPr/>
          <p:nvPr/>
        </p:nvCxnSpPr>
        <p:spPr>
          <a:xfrm>
            <a:off x="6760631" y="1406288"/>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183" name="Google Shape;183;p29"/>
          <p:cNvCxnSpPr/>
          <p:nvPr/>
        </p:nvCxnSpPr>
        <p:spPr>
          <a:xfrm>
            <a:off x="6760631" y="3509407"/>
            <a:ext cx="415500" cy="0"/>
          </a:xfrm>
          <a:prstGeom prst="straightConnector1">
            <a:avLst/>
          </a:prstGeom>
          <a:noFill/>
          <a:ln cap="flat" cmpd="sng" w="9525">
            <a:solidFill>
              <a:srgbClr val="595959"/>
            </a:solidFill>
            <a:prstDash val="solid"/>
            <a:round/>
            <a:headEnd len="med" w="med" type="none"/>
            <a:tailEnd len="med" w="med" type="none"/>
          </a:ln>
        </p:spPr>
      </p:cxnSp>
      <p:sp>
        <p:nvSpPr>
          <p:cNvPr id="184" name="Google Shape;184;p29"/>
          <p:cNvSpPr txBox="1"/>
          <p:nvPr/>
        </p:nvSpPr>
        <p:spPr>
          <a:xfrm>
            <a:off x="6382546" y="330823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185" name="Google Shape;185;p29"/>
          <p:cNvSpPr txBox="1"/>
          <p:nvPr>
            <p:ph idx="5" type="body"/>
          </p:nvPr>
        </p:nvSpPr>
        <p:spPr>
          <a:xfrm>
            <a:off x="1088166" y="3353839"/>
            <a:ext cx="1664100" cy="1536300"/>
          </a:xfrm>
          <a:prstGeom prst="rect">
            <a:avLst/>
          </a:prstGeom>
          <a:ln>
            <a:noFill/>
          </a:ln>
        </p:spPr>
        <p:txBody>
          <a:bodyPr anchorCtr="0" anchor="t" bIns="0" lIns="0" spcFirstLastPara="1" rIns="0" wrap="square" tIns="0">
            <a:norm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orient="horz" pos="1904">
          <p15:clr>
            <a:srgbClr val="E46962"/>
          </p15:clr>
        </p15:guide>
        <p15:guide id="2" pos="471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34" name="Shape 34"/>
        <p:cNvGrpSpPr/>
        <p:nvPr/>
      </p:nvGrpSpPr>
      <p:grpSpPr>
        <a:xfrm>
          <a:off x="0" y="0"/>
          <a:ext cx="0" cy="0"/>
          <a:chOff x="0" y="0"/>
          <a:chExt cx="0" cy="0"/>
        </a:xfrm>
      </p:grpSpPr>
      <p:sp>
        <p:nvSpPr>
          <p:cNvPr id="35" name="Google Shape;35;p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4"/>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37" name="Google Shape;37;p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8" name="Google Shape;38;p4"/>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39" name="Shape 39"/>
        <p:cNvGrpSpPr/>
        <p:nvPr/>
      </p:nvGrpSpPr>
      <p:grpSpPr>
        <a:xfrm>
          <a:off x="0" y="0"/>
          <a:ext cx="0" cy="0"/>
          <a:chOff x="0" y="0"/>
          <a:chExt cx="0" cy="0"/>
        </a:xfrm>
      </p:grpSpPr>
      <p:sp>
        <p:nvSpPr>
          <p:cNvPr id="40" name="Google Shape;40;p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5"/>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a:spcBef>
                <a:spcPts val="60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 name="Google Shape;42;p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3" name="Google Shape;43;p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44" name="Shape 44"/>
        <p:cNvGrpSpPr/>
        <p:nvPr/>
      </p:nvGrpSpPr>
      <p:grpSpPr>
        <a:xfrm>
          <a:off x="0" y="0"/>
          <a:ext cx="0" cy="0"/>
          <a:chOff x="0" y="0"/>
          <a:chExt cx="0" cy="0"/>
        </a:xfrm>
      </p:grpSpPr>
      <p:sp>
        <p:nvSpPr>
          <p:cNvPr id="45" name="Google Shape;45;p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6"/>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a:spcBef>
                <a:spcPts val="60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 name="Google Shape;47;p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8" name="Google Shape;48;p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49" name="Shape 49"/>
        <p:cNvGrpSpPr/>
        <p:nvPr/>
      </p:nvGrpSpPr>
      <p:grpSpPr>
        <a:xfrm>
          <a:off x="0" y="0"/>
          <a:ext cx="0" cy="0"/>
          <a:chOff x="0" y="0"/>
          <a:chExt cx="0" cy="0"/>
        </a:xfrm>
      </p:grpSpPr>
      <p:sp>
        <p:nvSpPr>
          <p:cNvPr id="50" name="Google Shape;50;p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52" name="Google Shape;52;p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53" name="Google Shape;53;p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54" name="Google Shape;54;p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55" name="Google Shape;55;p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6" name="Google Shape;56;p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57" name="Shape 57"/>
        <p:cNvGrpSpPr/>
        <p:nvPr/>
      </p:nvGrpSpPr>
      <p:grpSpPr>
        <a:xfrm>
          <a:off x="0" y="0"/>
          <a:ext cx="0" cy="0"/>
          <a:chOff x="0" y="0"/>
          <a:chExt cx="0" cy="0"/>
        </a:xfrm>
      </p:grpSpPr>
      <p:sp>
        <p:nvSpPr>
          <p:cNvPr id="58" name="Google Shape;58;p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60" name="Google Shape;60;p8"/>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61" name="Google Shape;61;p8"/>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62" name="Google Shape;62;p8"/>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63" name="Google Shape;63;p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4" name="Google Shape;64;p8"/>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65" name="Shape 65"/>
        <p:cNvGrpSpPr/>
        <p:nvPr/>
      </p:nvGrpSpPr>
      <p:grpSpPr>
        <a:xfrm>
          <a:off x="0" y="0"/>
          <a:ext cx="0" cy="0"/>
          <a:chOff x="0" y="0"/>
          <a:chExt cx="0" cy="0"/>
        </a:xfrm>
      </p:grpSpPr>
      <p:sp>
        <p:nvSpPr>
          <p:cNvPr id="66" name="Google Shape;66;p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68" name="Google Shape;68;p9"/>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69" name="Google Shape;69;p9"/>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70" name="Google Shape;70;p9"/>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71" name="Google Shape;71;p9"/>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72" name="Google Shape;72;p9"/>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73" name="Google Shape;73;p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4" name="Google Shape;74;p9"/>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75" name="Shape 75"/>
        <p:cNvGrpSpPr/>
        <p:nvPr/>
      </p:nvGrpSpPr>
      <p:grpSpPr>
        <a:xfrm>
          <a:off x="0" y="0"/>
          <a:ext cx="0" cy="0"/>
          <a:chOff x="0" y="0"/>
          <a:chExt cx="0" cy="0"/>
        </a:xfrm>
      </p:grpSpPr>
      <p:sp>
        <p:nvSpPr>
          <p:cNvPr id="76" name="Google Shape;76;p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0"/>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78" name="Google Shape;78;p10"/>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79" name="Google Shape;79;p10"/>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80" name="Google Shape;80;p10"/>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81" name="Google Shape;81;p10"/>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p:txBody>
      </p:sp>
      <p:sp>
        <p:nvSpPr>
          <p:cNvPr id="82" name="Google Shape;82;p10"/>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algn="ctr">
              <a:spcBef>
                <a:spcPts val="600"/>
              </a:spcBef>
              <a:spcAft>
                <a:spcPts val="0"/>
              </a:spcAft>
              <a:buSzPts val="1200"/>
              <a:buChar char="●"/>
              <a:defRPr sz="1200"/>
            </a:lvl1pPr>
            <a:lvl2pPr indent="-304800" lvl="1" marL="914400" algn="ctr">
              <a:spcBef>
                <a:spcPts val="480"/>
              </a:spcBef>
              <a:spcAft>
                <a:spcPts val="0"/>
              </a:spcAft>
              <a:buSzPts val="1200"/>
              <a:buChar char="○"/>
              <a:defRPr sz="1200"/>
            </a:lvl2pPr>
            <a:lvl3pPr indent="-304800" lvl="2" marL="1371600" algn="ctr">
              <a:spcBef>
                <a:spcPts val="480"/>
              </a:spcBef>
              <a:spcAft>
                <a:spcPts val="0"/>
              </a:spcAft>
              <a:buSzPts val="1200"/>
              <a:buChar char="■"/>
              <a:defRPr sz="1200"/>
            </a:lvl3pPr>
            <a:lvl4pPr indent="-304800" lvl="3" marL="1828800" algn="ctr">
              <a:spcBef>
                <a:spcPts val="360"/>
              </a:spcBef>
              <a:spcAft>
                <a:spcPts val="0"/>
              </a:spcAft>
              <a:buSzPts val="1200"/>
              <a:buChar char="●"/>
              <a:defRPr sz="1200"/>
            </a:lvl4pPr>
            <a:lvl5pPr indent="-304800" lvl="4" marL="2286000" algn="ctr">
              <a:spcBef>
                <a:spcPts val="360"/>
              </a:spcBef>
              <a:spcAft>
                <a:spcPts val="0"/>
              </a:spcAft>
              <a:buSzPts val="1200"/>
              <a:buChar char="○"/>
              <a:defRPr sz="1200"/>
            </a:lvl5pPr>
            <a:lvl6pPr indent="-304800" lvl="5" marL="2743200" algn="ctr">
              <a:spcBef>
                <a:spcPts val="360"/>
              </a:spcBef>
              <a:spcAft>
                <a:spcPts val="0"/>
              </a:spcAft>
              <a:buSzPts val="1200"/>
              <a:buChar char="■"/>
              <a:defRPr sz="1200"/>
            </a:lvl6pPr>
            <a:lvl7pPr indent="-304800" lvl="6" marL="3200400" algn="ctr">
              <a:spcBef>
                <a:spcPts val="360"/>
              </a:spcBef>
              <a:spcAft>
                <a:spcPts val="0"/>
              </a:spcAft>
              <a:buSzPts val="1200"/>
              <a:buChar char="●"/>
              <a:defRPr sz="1200"/>
            </a:lvl7pPr>
            <a:lvl8pPr indent="-304800" lvl="7" marL="3657600" algn="ctr">
              <a:spcBef>
                <a:spcPts val="360"/>
              </a:spcBef>
              <a:spcAft>
                <a:spcPts val="0"/>
              </a:spcAft>
              <a:buSzPts val="1200"/>
              <a:buChar char="○"/>
              <a:defRPr sz="1200"/>
            </a:lvl8pPr>
            <a:lvl9pPr indent="-304800" lvl="8" marL="4114800" algn="ctr">
              <a:spcBef>
                <a:spcPts val="360"/>
              </a:spcBef>
              <a:spcAft>
                <a:spcPts val="0"/>
              </a:spcAft>
              <a:buSzPts val="1200"/>
              <a:buChar char="■"/>
              <a:defRPr sz="1200"/>
            </a:lvl9pPr>
          </a:lstStyle>
          <a:p/>
        </p:txBody>
      </p:sp>
      <p:sp>
        <p:nvSpPr>
          <p:cNvPr id="83" name="Google Shape;83;p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a:spcBef>
                <a:spcPts val="0"/>
              </a:spcBef>
              <a:spcAft>
                <a:spcPts val="0"/>
              </a:spcAft>
              <a:buSzPts val="28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84" name="Google Shape;84;p10"/>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0"/>
              </a:spcBef>
              <a:spcAft>
                <a:spcPts val="0"/>
              </a:spcAft>
              <a:buNone/>
              <a:defRPr>
                <a:latin typeface="Proxima Nova"/>
                <a:ea typeface="Proxima Nova"/>
                <a:cs typeface="Proxima Nova"/>
                <a:sym typeface="Proxima Nova"/>
              </a:defRPr>
            </a:lvl2pPr>
            <a:lvl3pPr lvl="2">
              <a:lnSpc>
                <a:spcPct val="100000"/>
              </a:lnSpc>
              <a:spcBef>
                <a:spcPts val="0"/>
              </a:spcBef>
              <a:spcAft>
                <a:spcPts val="0"/>
              </a:spcAft>
              <a:buNone/>
              <a:defRPr>
                <a:latin typeface="Proxima Nova"/>
                <a:ea typeface="Proxima Nova"/>
                <a:cs typeface="Proxima Nova"/>
                <a:sym typeface="Proxima Nova"/>
              </a:defRPr>
            </a:lvl3pPr>
            <a:lvl4pPr lvl="3">
              <a:lnSpc>
                <a:spcPct val="100000"/>
              </a:lnSpc>
              <a:spcBef>
                <a:spcPts val="0"/>
              </a:spcBef>
              <a:spcAft>
                <a:spcPts val="0"/>
              </a:spcAft>
              <a:buNone/>
              <a:defRPr>
                <a:latin typeface="Proxima Nova"/>
                <a:ea typeface="Proxima Nova"/>
                <a:cs typeface="Proxima Nova"/>
                <a:sym typeface="Proxima Nova"/>
              </a:defRPr>
            </a:lvl4pPr>
            <a:lvl5pPr lvl="4">
              <a:lnSpc>
                <a:spcPct val="100000"/>
              </a:lnSpc>
              <a:spcBef>
                <a:spcPts val="0"/>
              </a:spcBef>
              <a:spcAft>
                <a:spcPts val="0"/>
              </a:spcAft>
              <a:buNone/>
              <a:defRPr>
                <a:latin typeface="Proxima Nova"/>
                <a:ea typeface="Proxima Nova"/>
                <a:cs typeface="Proxima Nova"/>
                <a:sym typeface="Proxima Nova"/>
              </a:defRPr>
            </a:lvl5pPr>
            <a:lvl6pPr lvl="5">
              <a:lnSpc>
                <a:spcPct val="100000"/>
              </a:lnSpc>
              <a:spcBef>
                <a:spcPts val="0"/>
              </a:spcBef>
              <a:spcAft>
                <a:spcPts val="0"/>
              </a:spcAft>
              <a:buNone/>
              <a:defRPr>
                <a:latin typeface="Proxima Nova"/>
                <a:ea typeface="Proxima Nova"/>
                <a:cs typeface="Proxima Nova"/>
                <a:sym typeface="Proxima Nova"/>
              </a:defRPr>
            </a:lvl6pPr>
            <a:lvl7pPr lvl="6">
              <a:lnSpc>
                <a:spcPct val="100000"/>
              </a:lnSpc>
              <a:spcBef>
                <a:spcPts val="0"/>
              </a:spcBef>
              <a:spcAft>
                <a:spcPts val="0"/>
              </a:spcAft>
              <a:buNone/>
              <a:defRPr>
                <a:latin typeface="Proxima Nova"/>
                <a:ea typeface="Proxima Nova"/>
                <a:cs typeface="Proxima Nova"/>
                <a:sym typeface="Proxima Nova"/>
              </a:defRPr>
            </a:lvl7pPr>
            <a:lvl8pPr lvl="7">
              <a:lnSpc>
                <a:spcPct val="100000"/>
              </a:lnSpc>
              <a:spcBef>
                <a:spcPts val="0"/>
              </a:spcBef>
              <a:spcAft>
                <a:spcPts val="0"/>
              </a:spcAft>
              <a:buNone/>
              <a:defRPr>
                <a:latin typeface="Proxima Nova"/>
                <a:ea typeface="Proxima Nova"/>
                <a:cs typeface="Proxima Nova"/>
                <a:sym typeface="Proxima Nova"/>
              </a:defRPr>
            </a:lvl8pPr>
            <a:lvl9pPr lvl="8">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3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theme" Target="../theme/theme1.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1.png"/><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7" name="Google Shape;7;p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algn="r">
              <a:buNone/>
              <a:defRPr sz="800">
                <a:latin typeface="Proxima Nova"/>
                <a:ea typeface="Proxima Nova"/>
                <a:cs typeface="Proxima Nova"/>
                <a:sym typeface="Proxima Nova"/>
              </a:defRPr>
            </a:lvl1pPr>
            <a:lvl2pPr lvl="1" algn="r">
              <a:buNone/>
              <a:defRPr sz="800">
                <a:latin typeface="Proxima Nova"/>
                <a:ea typeface="Proxima Nova"/>
                <a:cs typeface="Proxima Nova"/>
                <a:sym typeface="Proxima Nova"/>
              </a:defRPr>
            </a:lvl2pPr>
            <a:lvl3pPr lvl="2" algn="r">
              <a:buNone/>
              <a:defRPr sz="800">
                <a:latin typeface="Proxima Nova"/>
                <a:ea typeface="Proxima Nova"/>
                <a:cs typeface="Proxima Nova"/>
                <a:sym typeface="Proxima Nova"/>
              </a:defRPr>
            </a:lvl3pPr>
            <a:lvl4pPr lvl="3" algn="r">
              <a:buNone/>
              <a:defRPr sz="800">
                <a:latin typeface="Proxima Nova"/>
                <a:ea typeface="Proxima Nova"/>
                <a:cs typeface="Proxima Nova"/>
                <a:sym typeface="Proxima Nova"/>
              </a:defRPr>
            </a:lvl4pPr>
            <a:lvl5pPr lvl="4" algn="r">
              <a:buNone/>
              <a:defRPr sz="800">
                <a:latin typeface="Proxima Nova"/>
                <a:ea typeface="Proxima Nova"/>
                <a:cs typeface="Proxima Nova"/>
                <a:sym typeface="Proxima Nova"/>
              </a:defRPr>
            </a:lvl5pPr>
            <a:lvl6pPr lvl="5" algn="r">
              <a:buNone/>
              <a:defRPr sz="800">
                <a:latin typeface="Proxima Nova"/>
                <a:ea typeface="Proxima Nova"/>
                <a:cs typeface="Proxima Nova"/>
                <a:sym typeface="Proxima Nova"/>
              </a:defRPr>
            </a:lvl6pPr>
            <a:lvl7pPr lvl="6" algn="r">
              <a:buNone/>
              <a:defRPr sz="800">
                <a:latin typeface="Proxima Nova"/>
                <a:ea typeface="Proxima Nova"/>
                <a:cs typeface="Proxima Nova"/>
                <a:sym typeface="Proxima Nova"/>
              </a:defRPr>
            </a:lvl7pPr>
            <a:lvl8pPr lvl="7" algn="r">
              <a:buNone/>
              <a:defRPr sz="800">
                <a:latin typeface="Proxima Nova"/>
                <a:ea typeface="Proxima Nova"/>
                <a:cs typeface="Proxima Nova"/>
                <a:sym typeface="Proxima Nova"/>
              </a:defRPr>
            </a:lvl8pPr>
            <a:lvl9pPr lvl="8"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verpass"/>
                <a:ea typeface="Overpass"/>
                <a:cs typeface="Overpass"/>
                <a:sym typeface="Overpass"/>
              </a:rPr>
              <a:t>Ansible Services | RED HAT CONFIDENTIAL | INTERNAL ONLY</a:t>
            </a:r>
            <a:endParaRPr sz="800">
              <a:solidFill>
                <a:srgbClr val="434343"/>
              </a:solidFill>
              <a:latin typeface="Overpass"/>
              <a:ea typeface="Overpass"/>
              <a:cs typeface="Overpass"/>
              <a:sym typeface="Overpass"/>
            </a:endParaRPr>
          </a:p>
        </p:txBody>
      </p:sp>
      <p:pic>
        <p:nvPicPr>
          <p:cNvPr descr="logo_interior_black.png" id="9" name="Google Shape;9;p1"/>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0" name="Google Shape;10;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61" name="Shape 161"/>
        <p:cNvGrpSpPr/>
        <p:nvPr/>
      </p:nvGrpSpPr>
      <p:grpSpPr>
        <a:xfrm>
          <a:off x="0" y="0"/>
          <a:ext cx="0" cy="0"/>
          <a:chOff x="0" y="0"/>
          <a:chExt cx="0" cy="0"/>
        </a:xfrm>
      </p:grpSpPr>
      <p:sp>
        <p:nvSpPr>
          <p:cNvPr id="162" name="Google Shape;162;p27"/>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63" name="Google Shape;163;p2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algn="r">
              <a:buNone/>
              <a:defRPr sz="800">
                <a:latin typeface="Proxima Nova"/>
                <a:ea typeface="Proxima Nova"/>
                <a:cs typeface="Proxima Nova"/>
                <a:sym typeface="Proxima Nova"/>
              </a:defRPr>
            </a:lvl1pPr>
            <a:lvl2pPr lvl="1" algn="r">
              <a:buNone/>
              <a:defRPr sz="800">
                <a:latin typeface="Proxima Nova"/>
                <a:ea typeface="Proxima Nova"/>
                <a:cs typeface="Proxima Nova"/>
                <a:sym typeface="Proxima Nova"/>
              </a:defRPr>
            </a:lvl2pPr>
            <a:lvl3pPr lvl="2" algn="r">
              <a:buNone/>
              <a:defRPr sz="800">
                <a:latin typeface="Proxima Nova"/>
                <a:ea typeface="Proxima Nova"/>
                <a:cs typeface="Proxima Nova"/>
                <a:sym typeface="Proxima Nova"/>
              </a:defRPr>
            </a:lvl3pPr>
            <a:lvl4pPr lvl="3" algn="r">
              <a:buNone/>
              <a:defRPr sz="800">
                <a:latin typeface="Proxima Nova"/>
                <a:ea typeface="Proxima Nova"/>
                <a:cs typeface="Proxima Nova"/>
                <a:sym typeface="Proxima Nova"/>
              </a:defRPr>
            </a:lvl4pPr>
            <a:lvl5pPr lvl="4" algn="r">
              <a:buNone/>
              <a:defRPr sz="800">
                <a:latin typeface="Proxima Nova"/>
                <a:ea typeface="Proxima Nova"/>
                <a:cs typeface="Proxima Nova"/>
                <a:sym typeface="Proxima Nova"/>
              </a:defRPr>
            </a:lvl5pPr>
            <a:lvl6pPr lvl="5" algn="r">
              <a:buNone/>
              <a:defRPr sz="800">
                <a:latin typeface="Proxima Nova"/>
                <a:ea typeface="Proxima Nova"/>
                <a:cs typeface="Proxima Nova"/>
                <a:sym typeface="Proxima Nova"/>
              </a:defRPr>
            </a:lvl6pPr>
            <a:lvl7pPr lvl="6" algn="r">
              <a:buNone/>
              <a:defRPr sz="800">
                <a:latin typeface="Proxima Nova"/>
                <a:ea typeface="Proxima Nova"/>
                <a:cs typeface="Proxima Nova"/>
                <a:sym typeface="Proxima Nova"/>
              </a:defRPr>
            </a:lvl7pPr>
            <a:lvl8pPr lvl="7" algn="r">
              <a:buNone/>
              <a:defRPr sz="800">
                <a:latin typeface="Proxima Nova"/>
                <a:ea typeface="Proxima Nova"/>
                <a:cs typeface="Proxima Nova"/>
                <a:sym typeface="Proxima Nova"/>
              </a:defRPr>
            </a:lvl8pPr>
            <a:lvl9pPr lvl="8"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verpass"/>
                <a:ea typeface="Overpass"/>
                <a:cs typeface="Overpass"/>
                <a:sym typeface="Overpass"/>
              </a:rPr>
              <a:t>Ansible Services | RED HAT CONFIDENTIAL | INTERNAL ONLY</a:t>
            </a:r>
            <a:endParaRPr sz="800">
              <a:solidFill>
                <a:srgbClr val="434343"/>
              </a:solidFill>
              <a:latin typeface="Overpass"/>
              <a:ea typeface="Overpass"/>
              <a:cs typeface="Overpass"/>
              <a:sym typeface="Overpass"/>
            </a:endParaRPr>
          </a:p>
        </p:txBody>
      </p:sp>
      <p:pic>
        <p:nvPicPr>
          <p:cNvPr descr="logo_interior_black.png" id="165" name="Google Shape;165;p27"/>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66" name="Google Shape;166;p2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3"/>
    <p:sldLayoutId id="214748367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console.stage.redhat.com"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4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3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Personas and Auto Remediation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From Prompts to Actions</a:t>
            </a:r>
            <a:endParaRPr sz="1100"/>
          </a:p>
        </p:txBody>
      </p:sp>
      <p:sp>
        <p:nvSpPr>
          <p:cNvPr id="258" name="Google Shape;258;p39"/>
          <p:cNvSpPr txBox="1"/>
          <p:nvPr/>
        </p:nvSpPr>
        <p:spPr>
          <a:xfrm>
            <a:off x="342905" y="822950"/>
            <a:ext cx="4090800" cy="362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Limitation</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AI can explain HOW to create a Git branch</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But it can't actually CREATE the branch (AAP-</a:t>
            </a:r>
            <a:r>
              <a:rPr lang="en">
                <a:solidFill>
                  <a:srgbClr val="1F2937"/>
                </a:solidFill>
                <a:latin typeface="Calibri"/>
                <a:ea typeface="Calibri"/>
                <a:cs typeface="Calibri"/>
                <a:sym typeface="Calibri"/>
              </a:rPr>
              <a:t>12345 - fix(xyz): do this)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AI can describe Kubernetes pod status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But it can't actually QUERY the cluster </a:t>
            </a:r>
            <a:br>
              <a:rPr b="0" i="0" lang="en" sz="1400" u="none" cap="none" strike="noStrike">
                <a:solidFill>
                  <a:srgbClr val="1F2937"/>
                </a:solidFill>
                <a:latin typeface="Calibri"/>
                <a:ea typeface="Calibri"/>
                <a:cs typeface="Calibri"/>
                <a:sym typeface="Calibri"/>
              </a:rPr>
            </a:br>
            <a:r>
              <a:rPr b="0" i="0" lang="en" sz="1400" u="none" cap="none" strike="noStrike">
                <a:solidFill>
                  <a:srgbClr val="1F2937"/>
                </a:solidFill>
                <a:latin typeface="Calibri"/>
                <a:ea typeface="Calibri"/>
                <a:cs typeface="Calibri"/>
                <a:sym typeface="Calibri"/>
              </a:rPr>
              <a:t>   (log</a:t>
            </a:r>
            <a:r>
              <a:rPr lang="en">
                <a:solidFill>
                  <a:srgbClr val="1F2937"/>
                </a:solidFill>
                <a:latin typeface="Calibri"/>
                <a:ea typeface="Calibri"/>
                <a:cs typeface="Calibri"/>
                <a:sym typeface="Calibri"/>
              </a:rPr>
              <a:t>in</a:t>
            </a:r>
            <a:r>
              <a:rPr b="0" i="0" lang="en" sz="1400" u="none" cap="none" strike="noStrike">
                <a:solidFill>
                  <a:srgbClr val="1F2937"/>
                </a:solidFill>
                <a:latin typeface="Calibri"/>
                <a:ea typeface="Calibri"/>
                <a:cs typeface="Calibri"/>
                <a:sym typeface="Calibri"/>
              </a:rPr>
              <a:t> to </a:t>
            </a:r>
            <a:r>
              <a:rPr lang="en" u="sng">
                <a:solidFill>
                  <a:schemeClr val="hlink"/>
                </a:solidFill>
                <a:latin typeface="Calibri"/>
                <a:ea typeface="Calibri"/>
                <a:cs typeface="Calibri"/>
                <a:sym typeface="Calibri"/>
                <a:hlinkClick r:id="rId3"/>
              </a:rPr>
              <a:t>console.stage.redhat.com</a:t>
            </a:r>
            <a:r>
              <a:rPr lang="en">
                <a:solidFill>
                  <a:srgbClr val="1F2937"/>
                </a:solidFill>
                <a:latin typeface="Calibri"/>
                <a:ea typeface="Calibri"/>
                <a:cs typeface="Calibri"/>
                <a:sym typeface="Calibri"/>
              </a:rPr>
              <a:t> but connect to the vpn?)</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The Solution: MCP (Model Context Protocol)</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Standardized way to give AI tools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AI can call functions, not just generate text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Turns conversation into action</a:t>
            </a:r>
            <a:endParaRPr sz="1100"/>
          </a:p>
          <a:p>
            <a:pPr indent="0" lvl="0" marL="0" marR="0" rtl="0" algn="l">
              <a:spcBef>
                <a:spcPts val="900"/>
              </a:spcBef>
              <a:spcAft>
                <a:spcPts val="0"/>
              </a:spcAft>
              <a:buNone/>
            </a:pPr>
            <a:r>
              <a:t/>
            </a:r>
            <a:endParaRPr sz="1100"/>
          </a:p>
        </p:txBody>
      </p:sp>
      <p:pic>
        <p:nvPicPr>
          <p:cNvPr id="259" name="Google Shape;259;p39"/>
          <p:cNvPicPr preferRelativeResize="0"/>
          <p:nvPr/>
        </p:nvPicPr>
        <p:blipFill>
          <a:blip r:embed="rId4">
            <a:alphaModFix/>
          </a:blip>
          <a:stretch>
            <a:fillRect/>
          </a:stretch>
        </p:blipFill>
        <p:spPr>
          <a:xfrm>
            <a:off x="4716780" y="363530"/>
            <a:ext cx="4084320" cy="408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1600200" y="1986150"/>
            <a:ext cx="5943600" cy="117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Arial"/>
              <a:buNone/>
            </a:pPr>
            <a:r>
              <a:rPr lang="en" sz="4100">
                <a:latin typeface="Calibri"/>
                <a:ea typeface="Calibri"/>
                <a:cs typeface="Calibri"/>
                <a:sym typeface="Calibri"/>
              </a:rPr>
              <a:t>Why Personas Over Multiple Agents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Multi-Agent vs Single-Agent</a:t>
            </a:r>
            <a:endParaRPr sz="1100"/>
          </a:p>
        </p:txBody>
      </p:sp>
      <p:sp>
        <p:nvSpPr>
          <p:cNvPr id="271" name="Google Shape;271;p41"/>
          <p:cNvSpPr txBox="1"/>
          <p:nvPr/>
        </p:nvSpPr>
        <p:spPr>
          <a:xfrm>
            <a:off x="342909" y="822960"/>
            <a:ext cx="84582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Multi-Agent Approach</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Separate AI instances for each domain</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DevOps Agent, Developer Agent, Incident Agent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Coordination layer required</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State synchronization challenges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Higher costs (multiple API calls)</a:t>
            </a:r>
            <a:endParaRPr sz="1100"/>
          </a:p>
          <a:p>
            <a:pPr indent="0" lvl="0" marL="0" marR="0" rtl="0" algn="l">
              <a:spcBef>
                <a:spcPts val="900"/>
              </a:spcBef>
              <a:spcAft>
                <a:spcPts val="0"/>
              </a:spcAft>
              <a:buNone/>
            </a:pPr>
            <a:r>
              <a:t/>
            </a:r>
            <a:endParaRPr sz="1100"/>
          </a:p>
        </p:txBody>
      </p:sp>
      <p:pic>
        <p:nvPicPr>
          <p:cNvPr id="272" name="Google Shape;272;p41"/>
          <p:cNvPicPr preferRelativeResize="0"/>
          <p:nvPr/>
        </p:nvPicPr>
        <p:blipFill>
          <a:blip r:embed="rId3">
            <a:alphaModFix/>
          </a:blip>
          <a:stretch>
            <a:fillRect/>
          </a:stretch>
        </p:blipFill>
        <p:spPr>
          <a:xfrm>
            <a:off x="4937925" y="261925"/>
            <a:ext cx="3945275" cy="394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5145700" y="226400"/>
            <a:ext cx="3651900" cy="109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Stateless Agents Create Chaos</a:t>
            </a:r>
            <a:endParaRPr/>
          </a:p>
        </p:txBody>
      </p:sp>
      <p:sp>
        <p:nvSpPr>
          <p:cNvPr id="277" name="Google Shape;277;p42"/>
          <p:cNvSpPr txBox="1"/>
          <p:nvPr>
            <p:ph idx="1" type="body"/>
          </p:nvPr>
        </p:nvSpPr>
        <p:spPr>
          <a:xfrm>
            <a:off x="5145700" y="1563650"/>
            <a:ext cx="3651900" cy="3353700"/>
          </a:xfrm>
          <a:prstGeom prst="rect">
            <a:avLst/>
          </a:prstGeom>
          <a:ln>
            <a:noFill/>
          </a:ln>
        </p:spPr>
        <p:txBody>
          <a:bodyPr anchorCtr="0" anchor="t" bIns="0" lIns="0" spcFirstLastPara="1" rIns="0" wrap="square" tIns="0">
            <a:normAutofit/>
          </a:bodyPr>
          <a:lstStyle/>
          <a:p>
            <a:pPr indent="-317500" lvl="0" marL="457200" rtl="0" algn="l">
              <a:spcBef>
                <a:spcPts val="600"/>
              </a:spcBef>
              <a:spcAft>
                <a:spcPts val="0"/>
              </a:spcAft>
              <a:buSzPts val="1400"/>
              <a:buChar char="●"/>
            </a:pPr>
            <a:r>
              <a:rPr lang="en"/>
              <a:t>Stateless multi-agent systems create disjoint work.</a:t>
            </a:r>
            <a:br>
              <a:rPr lang="en"/>
            </a:br>
            <a:endParaRPr/>
          </a:p>
          <a:p>
            <a:pPr indent="-317500" lvl="0" marL="457200" rtl="0" algn="l">
              <a:spcBef>
                <a:spcPts val="0"/>
              </a:spcBef>
              <a:spcAft>
                <a:spcPts val="0"/>
              </a:spcAft>
              <a:buSzPts val="1400"/>
              <a:buChar char="●"/>
            </a:pPr>
            <a:r>
              <a:rPr lang="en"/>
              <a:t>Persistent memory is essential for task continuity.</a:t>
            </a:r>
            <a:br>
              <a:rPr lang="en"/>
            </a:br>
            <a:endParaRPr/>
          </a:p>
          <a:p>
            <a:pPr indent="-317500" lvl="0" marL="457200" rtl="0" algn="l">
              <a:spcBef>
                <a:spcPts val="0"/>
              </a:spcBef>
              <a:spcAft>
                <a:spcPts val="0"/>
              </a:spcAft>
              <a:buSzPts val="1400"/>
              <a:buChar char="●"/>
            </a:pPr>
            <a:r>
              <a:rPr lang="en"/>
              <a:t>One agent with memory builds a complex masterpiece.</a:t>
            </a:r>
            <a:br>
              <a:rPr lang="en"/>
            </a:br>
            <a:endParaRPr/>
          </a:p>
          <a:p>
            <a:pPr indent="-317500" lvl="0" marL="457200" rtl="0" algn="l">
              <a:spcBef>
                <a:spcPts val="0"/>
              </a:spcBef>
              <a:spcAft>
                <a:spcPts val="0"/>
              </a:spcAft>
              <a:buSzPts val="1400"/>
              <a:buChar char="●"/>
            </a:pPr>
            <a:r>
              <a:rPr lang="en"/>
              <a:t>Avoid creating numerous agents without shared state.</a:t>
            </a:r>
            <a:endParaRPr/>
          </a:p>
        </p:txBody>
      </p:sp>
      <p:pic>
        <p:nvPicPr>
          <p:cNvPr id="278" name="Google Shape;278;p42"/>
          <p:cNvPicPr preferRelativeResize="0"/>
          <p:nvPr>
            <p:ph idx="2" type="pic"/>
          </p:nvPr>
        </p:nvPicPr>
        <p:blipFill>
          <a:blip r:embed="rId3">
            <a:alphaModFix/>
          </a:blip>
          <a:stretch>
            <a:fillRect/>
          </a:stretch>
        </p:blipFill>
        <p:spPr>
          <a:xfrm>
            <a:off x="835349" y="609250"/>
            <a:ext cx="3544800" cy="35448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The 80-Tool Limit Problem</a:t>
            </a:r>
            <a:endParaRPr sz="1100"/>
          </a:p>
        </p:txBody>
      </p:sp>
      <p:sp>
        <p:nvSpPr>
          <p:cNvPr id="285" name="Google Shape;285;p43"/>
          <p:cNvSpPr txBox="1"/>
          <p:nvPr/>
        </p:nvSpPr>
        <p:spPr>
          <a:xfrm>
            <a:off x="342905" y="822950"/>
            <a:ext cx="4219200" cy="2862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Reality</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a:t>
            </a:r>
            <a:r>
              <a:rPr lang="en">
                <a:solidFill>
                  <a:srgbClr val="1F2937"/>
                </a:solidFill>
                <a:latin typeface="Calibri"/>
                <a:ea typeface="Calibri"/>
                <a:cs typeface="Calibri"/>
                <a:sym typeface="Calibri"/>
              </a:rPr>
              <a:t>Contexts of major LLMS</a:t>
            </a:r>
            <a:r>
              <a:rPr b="0" i="0" lang="en" sz="1400" u="none" cap="none" strike="noStrike">
                <a:solidFill>
                  <a:srgbClr val="1F2937"/>
                </a:solidFill>
                <a:latin typeface="Calibri"/>
                <a:ea typeface="Calibri"/>
                <a:cs typeface="Calibri"/>
                <a:sym typeface="Calibri"/>
              </a:rPr>
              <a:t> ha</a:t>
            </a:r>
            <a:r>
              <a:rPr lang="en">
                <a:solidFill>
                  <a:srgbClr val="1F2937"/>
                </a:solidFill>
                <a:latin typeface="Calibri"/>
                <a:ea typeface="Calibri"/>
                <a:cs typeface="Calibri"/>
                <a:sym typeface="Calibri"/>
              </a:rPr>
              <a:t>ve</a:t>
            </a:r>
            <a:r>
              <a:rPr b="0" i="0" lang="en" sz="1400" u="none" cap="none" strike="noStrike">
                <a:solidFill>
                  <a:srgbClr val="1F2937"/>
                </a:solidFill>
                <a:latin typeface="Calibri"/>
                <a:ea typeface="Calibri"/>
                <a:cs typeface="Calibri"/>
                <a:sym typeface="Calibri"/>
              </a:rPr>
              <a:t> a ~128 tool limit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Practical limit is closer to 80 tools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We have 263 tools across 16 modules!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Loading all tools would exceed limits and flood context</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Why It Matters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Each tool takes up context window space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Too many tools = confused model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Tool descriptions add up quickly</a:t>
            </a:r>
            <a:endParaRPr sz="1100"/>
          </a:p>
          <a:p>
            <a:pPr indent="0" lvl="0" marL="0" marR="0" rtl="0" algn="l">
              <a:spcBef>
                <a:spcPts val="0"/>
              </a:spcBef>
              <a:spcAft>
                <a:spcPts val="0"/>
              </a:spcAft>
              <a:buNone/>
            </a:pPr>
            <a:r>
              <a:t/>
            </a:r>
            <a:endParaRPr sz="1100"/>
          </a:p>
        </p:txBody>
      </p:sp>
      <p:pic>
        <p:nvPicPr>
          <p:cNvPr id="286" name="Google Shape;286;p43"/>
          <p:cNvPicPr preferRelativeResize="0"/>
          <p:nvPr/>
        </p:nvPicPr>
        <p:blipFill>
          <a:blip r:embed="rId3">
            <a:alphaModFix/>
          </a:blip>
          <a:stretch>
            <a:fillRect/>
          </a:stretch>
        </p:blipFill>
        <p:spPr>
          <a:xfrm>
            <a:off x="5619450" y="205752"/>
            <a:ext cx="3065450" cy="437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Solution - Dynamic Personas</a:t>
            </a:r>
            <a:endParaRPr sz="1100"/>
          </a:p>
        </p:txBody>
      </p:sp>
      <p:sp>
        <p:nvSpPr>
          <p:cNvPr id="293" name="Google Shape;293;p44"/>
          <p:cNvSpPr txBox="1"/>
          <p:nvPr/>
        </p:nvSpPr>
        <p:spPr>
          <a:xfrm>
            <a:off x="342909" y="822960"/>
            <a:ext cx="8458200" cy="2470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Insight: One Claude, Different "Hats"</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How It Works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Single Claude instance (single-agent)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Personas are tool configuration profiles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"Loading an agent" = changing available tools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No coordination complexity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Instant context switching</a:t>
            </a:r>
            <a:endParaRPr sz="1100"/>
          </a:p>
          <a:p>
            <a:pPr indent="0" lvl="0" marL="0" marR="0" rtl="0" algn="l">
              <a:spcBef>
                <a:spcPts val="1500"/>
              </a:spcBef>
              <a:spcAft>
                <a:spcPts val="0"/>
              </a:spcAft>
              <a:buNone/>
            </a:pPr>
            <a:r>
              <a:t/>
            </a:r>
            <a:endParaRPr sz="1100"/>
          </a:p>
        </p:txBody>
      </p:sp>
      <p:pic>
        <p:nvPicPr>
          <p:cNvPr id="294" name="Google Shape;294;p44"/>
          <p:cNvPicPr preferRelativeResize="0"/>
          <p:nvPr/>
        </p:nvPicPr>
        <p:blipFill>
          <a:blip r:embed="rId3">
            <a:alphaModFix/>
          </a:blip>
          <a:stretch>
            <a:fillRect/>
          </a:stretch>
        </p:blipFill>
        <p:spPr>
          <a:xfrm>
            <a:off x="3924300" y="966839"/>
            <a:ext cx="4876800" cy="2657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Persona Examples</a:t>
            </a:r>
            <a:endParaRPr sz="1100"/>
          </a:p>
        </p:txBody>
      </p:sp>
      <p:sp>
        <p:nvSpPr>
          <p:cNvPr id="301" name="Google Shape;301;p45"/>
          <p:cNvSpPr txBox="1"/>
          <p:nvPr/>
        </p:nvSpPr>
        <p:spPr>
          <a:xfrm>
            <a:off x="342909" y="754385"/>
            <a:ext cx="8458200" cy="334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800" u="none" cap="none" strike="noStrike">
                <a:solidFill>
                  <a:srgbClr val="8B5CF6"/>
                </a:solidFill>
                <a:latin typeface="Calibri"/>
                <a:ea typeface="Calibri"/>
                <a:cs typeface="Calibri"/>
                <a:sym typeface="Calibri"/>
              </a:rPr>
              <a:t>Persona                | Focus                       | Tool Count | Key Modules</a:t>
            </a:r>
            <a:endParaRPr sz="1800"/>
          </a:p>
          <a:p>
            <a:pPr indent="0" lvl="0" marL="0" marR="0" rtl="0" algn="l">
              <a:spcBef>
                <a:spcPts val="0"/>
              </a:spcBef>
              <a:spcAft>
                <a:spcPts val="0"/>
              </a:spcAft>
              <a:buNone/>
            </a:pPr>
            <a:r>
              <a:rPr b="0" i="0" lang="en" sz="1800" u="none" cap="none" strike="noStrike">
                <a:solidFill>
                  <a:srgbClr val="1F2937"/>
                </a:solidFill>
                <a:latin typeface="Calibri"/>
                <a:ea typeface="Calibri"/>
                <a:cs typeface="Calibri"/>
                <a:sym typeface="Calibri"/>
              </a:rPr>
              <a:t>👨‍💻 Developer      | Coding, PRs             | ~78             | git, gitlab, jira</a:t>
            </a:r>
            <a:endParaRPr sz="1800"/>
          </a:p>
          <a:p>
            <a:pPr indent="0" lvl="0" marL="0" marR="0" rtl="0" algn="l">
              <a:spcBef>
                <a:spcPts val="0"/>
              </a:spcBef>
              <a:spcAft>
                <a:spcPts val="0"/>
              </a:spcAft>
              <a:buNone/>
            </a:pPr>
            <a:r>
              <a:rPr b="0" i="0" lang="en" sz="1800" u="none" cap="none" strike="noStrike">
                <a:solidFill>
                  <a:srgbClr val="1F2937"/>
                </a:solidFill>
                <a:latin typeface="Calibri"/>
                <a:ea typeface="Calibri"/>
                <a:cs typeface="Calibri"/>
                <a:sym typeface="Calibri"/>
              </a:rPr>
              <a:t>🔧 DevOps           | Deployments, K8s | ~74              | k8s, bonfire, quay</a:t>
            </a:r>
            <a:endParaRPr sz="1800"/>
          </a:p>
          <a:p>
            <a:pPr indent="0" lvl="0" marL="0" marR="0" rtl="0" algn="l">
              <a:spcBef>
                <a:spcPts val="0"/>
              </a:spcBef>
              <a:spcAft>
                <a:spcPts val="0"/>
              </a:spcAft>
              <a:buNone/>
            </a:pPr>
            <a:r>
              <a:rPr b="0" i="0" lang="en" sz="1800" u="none" cap="none" strike="noStrike">
                <a:solidFill>
                  <a:srgbClr val="1F2937"/>
                </a:solidFill>
                <a:latin typeface="Calibri"/>
                <a:ea typeface="Calibri"/>
                <a:cs typeface="Calibri"/>
                <a:sym typeface="Calibri"/>
              </a:rPr>
              <a:t>🚨 Incident          | Production issues  | ~78              | k8s, prometheus, alertmanager</a:t>
            </a:r>
            <a:endParaRPr sz="1800"/>
          </a:p>
          <a:p>
            <a:pPr indent="0" lvl="0" marL="0" marR="0" rtl="0" algn="l">
              <a:spcBef>
                <a:spcPts val="0"/>
              </a:spcBef>
              <a:spcAft>
                <a:spcPts val="0"/>
              </a:spcAft>
              <a:buNone/>
            </a:pPr>
            <a:r>
              <a:rPr b="0" i="0" lang="en" sz="1800" u="none" cap="none" strike="noStrike">
                <a:solidFill>
                  <a:srgbClr val="1F2937"/>
                </a:solidFill>
                <a:latin typeface="Calibri"/>
                <a:ea typeface="Calibri"/>
                <a:cs typeface="Calibri"/>
                <a:sym typeface="Calibri"/>
              </a:rPr>
              <a:t>📦 Release           | Shipping                  | ~91              | konflux, quay, git</a:t>
            </a:r>
            <a:endParaRPr sz="1800"/>
          </a:p>
          <a:p>
            <a:pPr indent="0" lvl="0" marL="0" marR="0" rtl="0" algn="l">
              <a:spcBef>
                <a:spcPts val="0"/>
              </a:spcBef>
              <a:spcAft>
                <a:spcPts val="0"/>
              </a:spcAft>
              <a:buNone/>
            </a:pPr>
            <a:r>
              <a:rPr b="0" i="0" lang="en" sz="1800" u="none" cap="none" strike="noStrike">
                <a:solidFill>
                  <a:srgbClr val="1F2937"/>
                </a:solidFill>
                <a:latin typeface="Calibri"/>
                <a:ea typeface="Calibri"/>
                <a:cs typeface="Calibri"/>
                <a:sym typeface="Calibri"/>
              </a:rPr>
              <a:t>💬 Slack                | Autonomous bot   | ~85              | slack, jira, gitlab</a:t>
            </a:r>
            <a:endParaRPr sz="1800"/>
          </a:p>
          <a:p>
            <a:pPr indent="0" lvl="0" marL="0" marR="0" rtl="0" algn="l">
              <a:spcBef>
                <a:spcPts val="900"/>
              </a:spcBef>
              <a:spcAft>
                <a:spcPts val="0"/>
              </a:spcAft>
              <a:buNone/>
            </a:pPr>
            <a:r>
              <a:rPr b="1" i="0" lang="en" sz="2200" u="none" cap="none" strike="noStrike">
                <a:solidFill>
                  <a:srgbClr val="8B5CF6"/>
                </a:solidFill>
                <a:latin typeface="Calibri"/>
                <a:ea typeface="Calibri"/>
                <a:cs typeface="Calibri"/>
                <a:sym typeface="Calibri"/>
              </a:rPr>
              <a:t>All personas include</a:t>
            </a:r>
            <a:endParaRPr sz="1800"/>
          </a:p>
          <a:p>
            <a:pPr indent="0" lvl="0" marL="0" marR="0" rtl="0" algn="l">
              <a:spcBef>
                <a:spcPts val="300"/>
              </a:spcBef>
              <a:spcAft>
                <a:spcPts val="0"/>
              </a:spcAft>
              <a:buNone/>
            </a:pPr>
            <a:r>
              <a:rPr b="0" i="0" lang="en" sz="2100" u="none" cap="none" strike="noStrike">
                <a:solidFill>
                  <a:srgbClr val="1F2937"/>
                </a:solidFill>
                <a:latin typeface="Calibri"/>
                <a:ea typeface="Calibri"/>
                <a:cs typeface="Calibri"/>
                <a:sym typeface="Calibri"/>
              </a:rPr>
              <a:t>• Core workflow tools (memory, skills, session)</a:t>
            </a:r>
            <a:endParaRPr sz="1800"/>
          </a:p>
          <a:p>
            <a:pPr indent="0" lvl="0" marL="0" marR="0" rtl="0" algn="l">
              <a:spcBef>
                <a:spcPts val="600"/>
              </a:spcBef>
              <a:spcAft>
                <a:spcPts val="0"/>
              </a:spcAft>
              <a:buNone/>
            </a:pPr>
            <a:r>
              <a:rPr b="0" i="0" lang="en" sz="2100" u="none" cap="none" strike="noStrike">
                <a:solidFill>
                  <a:srgbClr val="1F2937"/>
                </a:solidFill>
                <a:latin typeface="Calibri"/>
                <a:ea typeface="Calibri"/>
                <a:cs typeface="Calibri"/>
                <a:sym typeface="Calibri"/>
              </a:rPr>
              <a:t>• Jira tools (issue tracking is universal)</a:t>
            </a:r>
            <a:endParaRPr sz="1800"/>
          </a:p>
          <a:p>
            <a:pPr indent="0" lvl="0" marL="0" marR="0" rtl="0" algn="l">
              <a:spcBef>
                <a:spcPts val="600"/>
              </a:spcBef>
              <a:spcAft>
                <a:spcPts val="0"/>
              </a:spcAft>
              <a:buNone/>
            </a:pPr>
            <a:r>
              <a:rPr b="0" i="0" lang="en" sz="2100" u="none" cap="none" strike="noStrike">
                <a:solidFill>
                  <a:srgbClr val="1F2937"/>
                </a:solidFill>
                <a:latin typeface="Calibri"/>
                <a:ea typeface="Calibri"/>
                <a:cs typeface="Calibri"/>
                <a:sym typeface="Calibri"/>
              </a:rPr>
              <a:t>• Auto-heal infrastructure</a:t>
            </a:r>
            <a:endParaRPr sz="1800"/>
          </a:p>
        </p:txBody>
      </p:sp>
      <p:pic>
        <p:nvPicPr>
          <p:cNvPr id="302" name="Google Shape;302;p45"/>
          <p:cNvPicPr preferRelativeResize="0"/>
          <p:nvPr/>
        </p:nvPicPr>
        <p:blipFill>
          <a:blip r:embed="rId3">
            <a:alphaModFix/>
          </a:blip>
          <a:stretch>
            <a:fillRect/>
          </a:stretch>
        </p:blipFill>
        <p:spPr>
          <a:xfrm>
            <a:off x="6857850" y="2460700"/>
            <a:ext cx="2117975" cy="211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How Persona Loading Works</a:t>
            </a:r>
            <a:endParaRPr sz="1100"/>
          </a:p>
        </p:txBody>
      </p:sp>
      <p:sp>
        <p:nvSpPr>
          <p:cNvPr id="309" name="Google Shape;309;p46"/>
          <p:cNvSpPr txBox="1"/>
          <p:nvPr/>
        </p:nvSpPr>
        <p:spPr>
          <a:xfrm>
            <a:off x="342899" y="822951"/>
            <a:ext cx="4198800" cy="252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800" u="none" cap="none" strike="noStrike">
                <a:solidFill>
                  <a:srgbClr val="8B5CF6"/>
                </a:solidFill>
                <a:latin typeface="Calibri"/>
                <a:ea typeface="Calibri"/>
                <a:cs typeface="Calibri"/>
                <a:sym typeface="Calibri"/>
              </a:rPr>
              <a:t>Sequence</a:t>
            </a:r>
            <a:endParaRPr/>
          </a:p>
          <a:p>
            <a:pPr indent="0" lvl="0" marL="0" marR="0" rtl="0" algn="l">
              <a:spcBef>
                <a:spcPts val="900"/>
              </a:spcBef>
              <a:spcAft>
                <a:spcPts val="0"/>
              </a:spcAft>
              <a:buNone/>
            </a:pPr>
            <a:r>
              <a:rPr b="0" i="0" lang="en" sz="1200" u="none" cap="none" strike="noStrike">
                <a:solidFill>
                  <a:srgbClr val="1F2937"/>
                </a:solidFill>
                <a:latin typeface="Courier New"/>
                <a:ea typeface="Courier New"/>
                <a:cs typeface="Courier New"/>
                <a:sym typeface="Courier New"/>
              </a:rPr>
              <a:t>1. User: "Load the devops agent"</a:t>
            </a:r>
            <a:br>
              <a:rPr b="0" i="0" lang="en" sz="1200" u="none" cap="none" strike="noStrike">
                <a:solidFill>
                  <a:srgbClr val="1F2937"/>
                </a:solidFill>
                <a:latin typeface="Courier New"/>
                <a:ea typeface="Courier New"/>
                <a:cs typeface="Courier New"/>
                <a:sym typeface="Courier New"/>
              </a:rPr>
            </a:br>
            <a:br>
              <a:rPr b="0" i="0" lang="en" sz="1200" u="none" cap="none" strike="noStrike">
                <a:solidFill>
                  <a:srgbClr val="1F2937"/>
                </a:solidFill>
                <a:latin typeface="Courier New"/>
                <a:ea typeface="Courier New"/>
                <a:cs typeface="Courier New"/>
                <a:sym typeface="Courier New"/>
              </a:rPr>
            </a:br>
            <a:r>
              <a:rPr b="0" i="0" lang="en" sz="1200" u="none" cap="none" strike="noStrike">
                <a:solidFill>
                  <a:srgbClr val="1F2937"/>
                </a:solidFill>
                <a:latin typeface="Courier New"/>
                <a:ea typeface="Courier New"/>
                <a:cs typeface="Courier New"/>
                <a:sym typeface="Courier New"/>
              </a:rPr>
              <a:t>2. Claude calls: persona_load("devops")</a:t>
            </a:r>
            <a:br>
              <a:rPr b="0" i="0" lang="en" sz="1200" u="none" cap="none" strike="noStrike">
                <a:solidFill>
                  <a:srgbClr val="1F2937"/>
                </a:solidFill>
                <a:latin typeface="Courier New"/>
                <a:ea typeface="Courier New"/>
                <a:cs typeface="Courier New"/>
                <a:sym typeface="Courier New"/>
              </a:rPr>
            </a:br>
            <a:br>
              <a:rPr b="0" i="0" lang="en" sz="1200" u="none" cap="none" strike="noStrike">
                <a:solidFill>
                  <a:srgbClr val="1F2937"/>
                </a:solidFill>
                <a:latin typeface="Courier New"/>
                <a:ea typeface="Courier New"/>
                <a:cs typeface="Courier New"/>
                <a:sym typeface="Courier New"/>
              </a:rPr>
            </a:br>
            <a:r>
              <a:rPr b="0" i="0" lang="en" sz="1200" u="none" cap="none" strike="noStrike">
                <a:solidFill>
                  <a:srgbClr val="1F2937"/>
                </a:solidFill>
                <a:latin typeface="Courier New"/>
                <a:ea typeface="Courier New"/>
                <a:cs typeface="Courier New"/>
                <a:sym typeface="Courier New"/>
              </a:rPr>
              <a:t>3. MCP Server:</a:t>
            </a:r>
            <a:br>
              <a:rPr b="0" i="0" lang="en" sz="1200" u="none" cap="none" strike="noStrike">
                <a:solidFill>
                  <a:srgbClr val="1F2937"/>
                </a:solidFill>
                <a:latin typeface="Courier New"/>
                <a:ea typeface="Courier New"/>
                <a:cs typeface="Courier New"/>
                <a:sym typeface="Courier New"/>
              </a:rPr>
            </a:br>
            <a:r>
              <a:rPr b="0" i="0" lang="en" sz="1200" u="none" cap="none" strike="noStrike">
                <a:solidFill>
                  <a:srgbClr val="1F2937"/>
                </a:solidFill>
                <a:latin typeface="Courier New"/>
                <a:ea typeface="Courier New"/>
                <a:cs typeface="Courier New"/>
                <a:sym typeface="Courier New"/>
              </a:rPr>
              <a:t>   - Unloads current tools (git, gitlab, jira)</a:t>
            </a:r>
            <a:br>
              <a:rPr b="0" i="0" lang="en" sz="1200" u="none" cap="none" strike="noStrike">
                <a:solidFill>
                  <a:srgbClr val="1F2937"/>
                </a:solidFill>
                <a:latin typeface="Courier New"/>
                <a:ea typeface="Courier New"/>
                <a:cs typeface="Courier New"/>
                <a:sym typeface="Courier New"/>
              </a:rPr>
            </a:br>
            <a:r>
              <a:rPr b="0" i="0" lang="en" sz="1200" u="none" cap="none" strike="noStrike">
                <a:solidFill>
                  <a:srgbClr val="1F2937"/>
                </a:solidFill>
                <a:latin typeface="Courier New"/>
                <a:ea typeface="Courier New"/>
                <a:cs typeface="Courier New"/>
                <a:sym typeface="Courier New"/>
              </a:rPr>
              <a:t>   - Loads new tools (k8s, bonfire, quay, jira)</a:t>
            </a:r>
            <a:br>
              <a:rPr b="0" i="0" lang="en" sz="1200" u="none" cap="none" strike="noStrike">
                <a:solidFill>
                  <a:srgbClr val="1F2937"/>
                </a:solidFill>
                <a:latin typeface="Courier New"/>
                <a:ea typeface="Courier New"/>
                <a:cs typeface="Courier New"/>
                <a:sym typeface="Courier New"/>
              </a:rPr>
            </a:br>
            <a:r>
              <a:rPr b="0" i="0" lang="en" sz="1200" u="none" cap="none" strike="noStrike">
                <a:solidFill>
                  <a:srgbClr val="1F2937"/>
                </a:solidFill>
                <a:latin typeface="Courier New"/>
                <a:ea typeface="Courier New"/>
                <a:cs typeface="Courier New"/>
                <a:sym typeface="Courier New"/>
              </a:rPr>
              <a:t>   - Sends tools/list_changed notification</a:t>
            </a:r>
            <a:br>
              <a:rPr b="0" i="0" lang="en" sz="1200" u="none" cap="none" strike="noStrike">
                <a:solidFill>
                  <a:srgbClr val="1F2937"/>
                </a:solidFill>
                <a:latin typeface="Courier New"/>
                <a:ea typeface="Courier New"/>
                <a:cs typeface="Courier New"/>
                <a:sym typeface="Courier New"/>
              </a:rPr>
            </a:br>
            <a:endParaRPr/>
          </a:p>
        </p:txBody>
      </p:sp>
      <p:pic>
        <p:nvPicPr>
          <p:cNvPr id="310" name="Google Shape;310;p46"/>
          <p:cNvPicPr preferRelativeResize="0"/>
          <p:nvPr/>
        </p:nvPicPr>
        <p:blipFill>
          <a:blip r:embed="rId3">
            <a:alphaModFix/>
          </a:blip>
          <a:stretch>
            <a:fillRect/>
          </a:stretch>
        </p:blipFill>
        <p:spPr>
          <a:xfrm>
            <a:off x="4638155" y="416530"/>
            <a:ext cx="4084320" cy="4084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1821825" y="2171700"/>
            <a:ext cx="5943600" cy="117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Arial"/>
              <a:buNone/>
            </a:pPr>
            <a:r>
              <a:rPr lang="en" sz="4100">
                <a:latin typeface="Calibri"/>
                <a:ea typeface="Calibri"/>
                <a:cs typeface="Calibri"/>
                <a:sym typeface="Calibri"/>
              </a:rPr>
              <a:t>Skills - Multi-Step Workflows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What Are Skills?</a:t>
            </a:r>
            <a:endParaRPr sz="1100"/>
          </a:p>
        </p:txBody>
      </p:sp>
      <p:sp>
        <p:nvSpPr>
          <p:cNvPr id="322" name="Google Shape;322;p48"/>
          <p:cNvSpPr txBox="1"/>
          <p:nvPr/>
        </p:nvSpPr>
        <p:spPr>
          <a:xfrm>
            <a:off x="342909" y="822960"/>
            <a:ext cx="8458200" cy="298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Problem</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Many tasks require multiple tool calls in sequence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"Start work on issue" = view issue + create branch + update status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Manual orchestration is tedious and error-prone</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The Solution: Skills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YAML-defined workflows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Chain multiple tools together</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Include conditions and branching</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Handle errors gracefully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Template substitution (Jinja2)</a:t>
            </a:r>
            <a:endParaRPr sz="1100"/>
          </a:p>
        </p:txBody>
      </p:sp>
      <p:pic>
        <p:nvPicPr>
          <p:cNvPr id="323" name="Google Shape;323;p48"/>
          <p:cNvPicPr preferRelativeResize="0"/>
          <p:nvPr/>
        </p:nvPicPr>
        <p:blipFill>
          <a:blip r:embed="rId3">
            <a:alphaModFix/>
          </a:blip>
          <a:stretch>
            <a:fillRect/>
          </a:stretch>
        </p:blipFill>
        <p:spPr>
          <a:xfrm>
            <a:off x="5690325" y="507475"/>
            <a:ext cx="3110775" cy="361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000000"/>
              </a:buClr>
              <a:buFont typeface="Arial"/>
              <a:buNone/>
            </a:pPr>
            <a:r>
              <a:rPr b="1" lang="en" sz="2700">
                <a:solidFill>
                  <a:srgbClr val="6366F1"/>
                </a:solidFill>
                <a:latin typeface="Calibri"/>
                <a:ea typeface="Calibri"/>
                <a:cs typeface="Calibri"/>
                <a:sym typeface="Calibri"/>
              </a:rPr>
              <a:t>Automating your job?</a:t>
            </a:r>
            <a:endParaRPr sz="1100"/>
          </a:p>
        </p:txBody>
      </p:sp>
      <p:sp>
        <p:nvSpPr>
          <p:cNvPr id="197" name="Google Shape;197;p31"/>
          <p:cNvSpPr txBox="1"/>
          <p:nvPr/>
        </p:nvSpPr>
        <p:spPr>
          <a:xfrm>
            <a:off x="342909" y="754380"/>
            <a:ext cx="8458197" cy="342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500" u="none" cap="none" strike="noStrike">
                <a:solidFill>
                  <a:srgbClr val="1F2937"/>
                </a:solidFill>
                <a:latin typeface="Calibri"/>
                <a:ea typeface="Calibri"/>
                <a:cs typeface="Calibri"/>
                <a:sym typeface="Calibri"/>
              </a:rPr>
              <a:t>Transform Claude into your personal DevOps engineer, developer assistant, and incident responder</a:t>
            </a:r>
            <a:endParaRPr sz="1100"/>
          </a:p>
        </p:txBody>
      </p:sp>
      <p:pic>
        <p:nvPicPr>
          <p:cNvPr id="198" name="Google Shape;198;p31"/>
          <p:cNvPicPr preferRelativeResize="0"/>
          <p:nvPr/>
        </p:nvPicPr>
        <p:blipFill>
          <a:blip r:embed="rId3">
            <a:alphaModFix/>
          </a:blip>
          <a:stretch>
            <a:fillRect/>
          </a:stretch>
        </p:blipFill>
        <p:spPr>
          <a:xfrm>
            <a:off x="1310500" y="1097278"/>
            <a:ext cx="6340500" cy="3455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FastMCP Skill Engine</a:t>
            </a:r>
            <a:endParaRPr sz="1100"/>
          </a:p>
        </p:txBody>
      </p:sp>
      <p:sp>
        <p:nvSpPr>
          <p:cNvPr id="330" name="Google Shape;330;p49"/>
          <p:cNvSpPr txBox="1"/>
          <p:nvPr/>
        </p:nvSpPr>
        <p:spPr>
          <a:xfrm>
            <a:off x="342909" y="822960"/>
            <a:ext cx="84582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Capabilities</a:t>
            </a:r>
            <a:endParaRPr sz="1100"/>
          </a:p>
          <a:p>
            <a:pPr indent="0" lvl="0" marL="0" marR="0" rtl="0" algn="l">
              <a:spcBef>
                <a:spcPts val="300"/>
              </a:spcBef>
              <a:spcAft>
                <a:spcPts val="0"/>
              </a:spcAft>
              <a:buNone/>
            </a:pPr>
            <a:r>
              <a:rPr b="0" i="0" lang="en" u="none" cap="none" strike="noStrike">
                <a:solidFill>
                  <a:srgbClr val="1F2937"/>
                </a:solidFill>
                <a:latin typeface="Calibri"/>
                <a:ea typeface="Calibri"/>
                <a:cs typeface="Calibri"/>
                <a:sym typeface="Calibri"/>
              </a:rPr>
              <a:t>• Templating: `{{ inputs.issue_key }}` - Jinja2 syntax</a:t>
            </a:r>
            <a:endParaRPr sz="1100"/>
          </a:p>
          <a:p>
            <a:pPr indent="0" lvl="0" marL="0" marR="0" rtl="0" algn="l">
              <a:spcBef>
                <a:spcPts val="600"/>
              </a:spcBef>
              <a:spcAft>
                <a:spcPts val="0"/>
              </a:spcAft>
              <a:buNone/>
            </a:pPr>
            <a:r>
              <a:rPr b="0" i="0" lang="en" u="none" cap="none" strike="noStrike">
                <a:solidFill>
                  <a:srgbClr val="1F2937"/>
                </a:solidFill>
                <a:latin typeface="Calibri"/>
                <a:ea typeface="Calibri"/>
                <a:cs typeface="Calibri"/>
                <a:sym typeface="Calibri"/>
              </a:rPr>
              <a:t>• Conditions: `condition: "step1_result.success"`</a:t>
            </a:r>
            <a:endParaRPr sz="1100"/>
          </a:p>
          <a:p>
            <a:pPr indent="0" lvl="0" marL="0" marR="0" rtl="0" algn="l">
              <a:spcBef>
                <a:spcPts val="600"/>
              </a:spcBef>
              <a:spcAft>
                <a:spcPts val="0"/>
              </a:spcAft>
              <a:buNone/>
            </a:pPr>
            <a:r>
              <a:rPr b="0" i="0" lang="en" u="none" cap="none" strike="noStrike">
                <a:solidFill>
                  <a:srgbClr val="1F2937"/>
                </a:solidFill>
                <a:latin typeface="Calibri"/>
                <a:ea typeface="Calibri"/>
                <a:cs typeface="Calibri"/>
                <a:sym typeface="Calibri"/>
              </a:rPr>
              <a:t>• Compute steps: Python code for data transformation</a:t>
            </a:r>
            <a:endParaRPr sz="1100"/>
          </a:p>
          <a:p>
            <a:pPr indent="0" lvl="0" marL="0" marR="0" rtl="0" algn="l">
              <a:spcBef>
                <a:spcPts val="600"/>
              </a:spcBef>
              <a:spcAft>
                <a:spcPts val="0"/>
              </a:spcAft>
              <a:buNone/>
            </a:pPr>
            <a:r>
              <a:rPr b="0" i="0" lang="en" u="none" cap="none" strike="noStrike">
                <a:solidFill>
                  <a:srgbClr val="1F2937"/>
                </a:solidFill>
                <a:latin typeface="Calibri"/>
                <a:ea typeface="Calibri"/>
                <a:cs typeface="Calibri"/>
                <a:sym typeface="Calibri"/>
              </a:rPr>
              <a:t>• Error handling: `on_error: continue | fail | retry`</a:t>
            </a:r>
            <a:endParaRPr sz="1100"/>
          </a:p>
          <a:p>
            <a:pPr indent="0" lvl="0" marL="0" marR="0" rtl="0" algn="l">
              <a:spcBef>
                <a:spcPts val="600"/>
              </a:spcBef>
              <a:spcAft>
                <a:spcPts val="0"/>
              </a:spcAft>
              <a:buNone/>
            </a:pPr>
            <a:r>
              <a:rPr b="0" i="0" lang="en" u="none" cap="none" strike="noStrike">
                <a:solidFill>
                  <a:srgbClr val="1F2937"/>
                </a:solidFill>
                <a:latin typeface="Calibri"/>
                <a:ea typeface="Calibri"/>
                <a:cs typeface="Calibri"/>
                <a:sym typeface="Calibri"/>
              </a:rPr>
              <a:t>• Outputs: Pass data between steps</a:t>
            </a:r>
            <a:endParaRPr sz="1100"/>
          </a:p>
          <a:p>
            <a:pPr indent="0" lvl="0" marL="0" marR="0" rtl="0" algn="l">
              <a:spcBef>
                <a:spcPts val="900"/>
              </a:spcBef>
              <a:spcAft>
                <a:spcPts val="0"/>
              </a:spcAft>
              <a:buNone/>
            </a:pPr>
            <a:r>
              <a:t/>
            </a:r>
            <a:endParaRPr sz="1100"/>
          </a:p>
        </p:txBody>
      </p:sp>
      <p:pic>
        <p:nvPicPr>
          <p:cNvPr id="331" name="Google Shape;331;p49"/>
          <p:cNvPicPr preferRelativeResize="0"/>
          <p:nvPr/>
        </p:nvPicPr>
        <p:blipFill>
          <a:blip r:embed="rId3">
            <a:alphaModFix/>
          </a:blip>
          <a:stretch>
            <a:fillRect/>
          </a:stretch>
        </p:blipFill>
        <p:spPr>
          <a:xfrm>
            <a:off x="4626925" y="384875"/>
            <a:ext cx="4093000" cy="409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Example - start_work Skill</a:t>
            </a:r>
            <a:endParaRPr sz="1100"/>
          </a:p>
        </p:txBody>
      </p:sp>
      <p:sp>
        <p:nvSpPr>
          <p:cNvPr id="338" name="Google Shape;338;p50"/>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What it does</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YAML snippet</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name: start_work</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description: Begin working on a Jira issue</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inputs: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name: issue_key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type: string</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required: true</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p:txBody>
      </p:sp>
      <p:pic>
        <p:nvPicPr>
          <p:cNvPr id="339" name="Google Shape;339;p50"/>
          <p:cNvPicPr preferRelativeResize="0"/>
          <p:nvPr/>
        </p:nvPicPr>
        <p:blipFill>
          <a:blip r:embed="rId3">
            <a:alphaModFix/>
          </a:blip>
          <a:stretch>
            <a:fillRect/>
          </a:stretch>
        </p:blipFill>
        <p:spPr>
          <a:xfrm>
            <a:off x="3388725" y="822952"/>
            <a:ext cx="5596700" cy="3049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55 Production Skills</a:t>
            </a:r>
            <a:endParaRPr sz="1100"/>
          </a:p>
        </p:txBody>
      </p:sp>
      <p:sp>
        <p:nvSpPr>
          <p:cNvPr id="346" name="Google Shape;346;p51"/>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Categories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Category | Skills | Examples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Daily Rituals | 4 | coffee, beer, standup_summary, weekly_summary</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Development | 8 | start_work, create_mr, close_issue, sync_branch</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Code Review | 6 | review_pr, check_my_prs, rebase_pr</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Testing | 6 | test_mr_ephemeral, deploy_to_ephemeral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Incident | 5 | investigate_alert, debug_prod, silence_alert</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Jira | 4 | create_jira_issue, jira_hygiene</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Release | 4 | release_to_prod, konflux_status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Utility | 18 | memory_*, learn_pattern</a:t>
            </a:r>
            <a:endParaRPr sz="1100"/>
          </a:p>
        </p:txBody>
      </p:sp>
      <p:pic>
        <p:nvPicPr>
          <p:cNvPr id="347" name="Google Shape;347;p51"/>
          <p:cNvPicPr preferRelativeResize="0"/>
          <p:nvPr/>
        </p:nvPicPr>
        <p:blipFill>
          <a:blip r:embed="rId3">
            <a:alphaModFix/>
          </a:blip>
          <a:stretch>
            <a:fillRect/>
          </a:stretch>
        </p:blipFill>
        <p:spPr>
          <a:xfrm>
            <a:off x="4124175" y="2289298"/>
            <a:ext cx="4230950" cy="230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Running Skills</a:t>
            </a:r>
            <a:endParaRPr sz="1100"/>
          </a:p>
        </p:txBody>
      </p:sp>
      <p:sp>
        <p:nvSpPr>
          <p:cNvPr id="354" name="Google Shape;354;p52"/>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u="none" cap="none" strike="noStrike">
                <a:solidFill>
                  <a:srgbClr val="1F2937"/>
                </a:solidFill>
                <a:latin typeface="Courier New"/>
                <a:ea typeface="Courier New"/>
                <a:cs typeface="Courier New"/>
                <a:sym typeface="Courier New"/>
              </a:rPr>
              <a:t>Run the start_work skill for AAP-12345</a:t>
            </a:r>
            <a:endParaRPr sz="1100"/>
          </a:p>
          <a:p>
            <a:pPr indent="0" lvl="0" marL="0" marR="0" rtl="0" algn="l">
              <a:spcBef>
                <a:spcPts val="600"/>
              </a:spcBef>
              <a:spcAft>
                <a:spcPts val="0"/>
              </a:spcAft>
              <a:buNone/>
            </a:pPr>
            <a:r>
              <a:rPr b="0" i="0" lang="en" sz="900" u="none" cap="none" strike="noStrike">
                <a:solidFill>
                  <a:srgbClr val="1F2937"/>
                </a:solidFill>
                <a:latin typeface="Courier New"/>
                <a:ea typeface="Courier New"/>
                <a:cs typeface="Courier New"/>
                <a:sym typeface="Courier New"/>
              </a:rPr>
              <a:t>skill_run("start_work", '{"issue_key": "AAP-12345"}')</a:t>
            </a:r>
            <a:endParaRPr sz="1100"/>
          </a:p>
          <a:p>
            <a:pPr indent="0" lvl="0" marL="0" marR="0" rtl="0" algn="l">
              <a:spcBef>
                <a:spcPts val="600"/>
              </a:spcBef>
              <a:spcAft>
                <a:spcPts val="0"/>
              </a:spcAft>
              <a:buNone/>
            </a:pPr>
            <a:r>
              <a:rPr b="0" i="0" lang="en" sz="900" u="none" cap="none" strike="noStrike">
                <a:solidFill>
                  <a:srgbClr val="1F2937"/>
                </a:solidFill>
                <a:latin typeface="Courier New"/>
                <a:ea typeface="Courier New"/>
                <a:cs typeface="Courier New"/>
                <a:sym typeface="Courier New"/>
              </a:rPr>
              <a:t>/start-work AAP-12345</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All three methods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Execute the same skill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Include auto-heal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Update memory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Return consistent results</a:t>
            </a:r>
            <a:endParaRPr sz="1100"/>
          </a:p>
        </p:txBody>
      </p:sp>
      <p:pic>
        <p:nvPicPr>
          <p:cNvPr id="355" name="Google Shape;355;p52"/>
          <p:cNvPicPr preferRelativeResize="0"/>
          <p:nvPr/>
        </p:nvPicPr>
        <p:blipFill>
          <a:blip r:embed="rId3">
            <a:alphaModFix/>
          </a:blip>
          <a:stretch>
            <a:fillRect/>
          </a:stretch>
        </p:blipFill>
        <p:spPr>
          <a:xfrm>
            <a:off x="4174800" y="384875"/>
            <a:ext cx="3938925" cy="393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Arial"/>
              <a:buNone/>
            </a:pPr>
            <a:r>
              <a:rPr lang="en" sz="4100">
                <a:latin typeface="Calibri"/>
                <a:ea typeface="Calibri"/>
                <a:cs typeface="Calibri"/>
                <a:sym typeface="Calibri"/>
              </a:rPr>
              <a:t>Auto-Remediation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The Problem - Things Break</a:t>
            </a:r>
            <a:endParaRPr sz="1100"/>
          </a:p>
        </p:txBody>
      </p:sp>
      <p:sp>
        <p:nvSpPr>
          <p:cNvPr id="367" name="Google Shape;367;p54"/>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Common Failures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Issue | Symptom | Cause</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VPN Disconnected | "No route to host" | Network timeout</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Token Expired | "401 Unauthorized" | Auth expired</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Rate Limited | "429 Too Many Requests" | API throttling</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Cluster Unreachable | "Connection refused" | Wrong cluster/config</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The Old Way</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Time wasted: 2-5 minutes per failure</a:t>
            </a:r>
            <a:endParaRPr sz="1100"/>
          </a:p>
        </p:txBody>
      </p:sp>
      <p:pic>
        <p:nvPicPr>
          <p:cNvPr id="368" name="Google Shape;368;p54"/>
          <p:cNvPicPr preferRelativeResize="0"/>
          <p:nvPr/>
        </p:nvPicPr>
        <p:blipFill>
          <a:blip r:embed="rId3">
            <a:alphaModFix/>
          </a:blip>
          <a:stretch>
            <a:fillRect/>
          </a:stretch>
        </p:blipFill>
        <p:spPr>
          <a:xfrm>
            <a:off x="4746700" y="268025"/>
            <a:ext cx="4187200" cy="418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Tool-Level Auto-Heal</a:t>
            </a:r>
            <a:endParaRPr sz="1100"/>
          </a:p>
        </p:txBody>
      </p:sp>
      <p:sp>
        <p:nvSpPr>
          <p:cNvPr id="375" name="Google Shape;375;p55"/>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How It Works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Tool Call → Failure → Detect Pattern → Apply Fix → Retry → Success</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Python Decorators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from server.auto_heal_decorator import auto_heal_k8s</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@registry.tool()</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@auto_heal_k8s()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async def kubectl_get_pods(namespace: str, environment: str = "stage"):</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"""Get pods - auto-heals VPN/auth failures."""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If this fails with auth/VPN issues, the decorator</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automatically runs kube_login or vpn_connect and retries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Available Decorators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Decorator | Environment | Use Case</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`@auto_heal_ephemeral()` | Ephemeral | Bonfire tools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`@auto_heal_konflux()` | Konflux | Build pipelines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`@auto_heal_k8s()` | Stage/Prod | Kubectl tools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`@auto_heal_jira()` | - | Jira tools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`@auto_heal_git()` | - | Git/GitLab tools</a:t>
            </a:r>
            <a:endParaRPr sz="1100"/>
          </a:p>
        </p:txBody>
      </p:sp>
      <p:pic>
        <p:nvPicPr>
          <p:cNvPr id="376" name="Google Shape;376;p55"/>
          <p:cNvPicPr preferRelativeResize="0"/>
          <p:nvPr/>
        </p:nvPicPr>
        <p:blipFill>
          <a:blip r:embed="rId3">
            <a:alphaModFix/>
          </a:blip>
          <a:stretch>
            <a:fillRect/>
          </a:stretch>
        </p:blipFill>
        <p:spPr>
          <a:xfrm>
            <a:off x="5385950" y="322174"/>
            <a:ext cx="3415150" cy="2387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The Learning Loop</a:t>
            </a:r>
            <a:endParaRPr sz="1100"/>
          </a:p>
        </p:txBody>
      </p:sp>
      <p:sp>
        <p:nvSpPr>
          <p:cNvPr id="383" name="Google Shape;383;p56"/>
          <p:cNvSpPr txBox="1"/>
          <p:nvPr/>
        </p:nvSpPr>
        <p:spPr>
          <a:xfrm>
            <a:off x="342909" y="822960"/>
            <a:ext cx="8458200" cy="1131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Flow</a:t>
            </a:r>
            <a:endParaRPr sz="1100"/>
          </a:p>
          <a:p>
            <a:pPr indent="0" lvl="0" marL="0" marR="0" rtl="0" algn="l">
              <a:spcBef>
                <a:spcPts val="900"/>
              </a:spcBef>
              <a:spcAft>
                <a:spcPts val="0"/>
              </a:spcAft>
              <a:buNone/>
            </a:pPr>
            <a:r>
              <a:t/>
            </a:r>
            <a:endParaRPr sz="900">
              <a:solidFill>
                <a:srgbClr val="1F2937"/>
              </a:solidFill>
              <a:latin typeface="Courier New"/>
              <a:ea typeface="Courier New"/>
              <a:cs typeface="Courier New"/>
              <a:sym typeface="Courier New"/>
            </a:endParaRPr>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Key Insight: Fixes are remembered forever -</a:t>
            </a:r>
            <a:br>
              <a:rPr b="1" i="0" lang="en" sz="1500" u="none" cap="none" strike="noStrike">
                <a:solidFill>
                  <a:srgbClr val="8B5CF6"/>
                </a:solidFill>
                <a:latin typeface="Calibri"/>
                <a:ea typeface="Calibri"/>
                <a:cs typeface="Calibri"/>
                <a:sym typeface="Calibri"/>
              </a:rPr>
            </a:br>
            <a:r>
              <a:rPr b="1" i="0" lang="en" sz="1500" u="none" cap="none" strike="noStrike">
                <a:solidFill>
                  <a:srgbClr val="8B5CF6"/>
                </a:solidFill>
                <a:latin typeface="Calibri"/>
                <a:ea typeface="Calibri"/>
                <a:cs typeface="Calibri"/>
                <a:sym typeface="Calibri"/>
              </a:rPr>
              <a:t> the same mistake never happens twice!</a:t>
            </a:r>
            <a:endParaRPr sz="1100"/>
          </a:p>
        </p:txBody>
      </p:sp>
      <p:pic>
        <p:nvPicPr>
          <p:cNvPr id="384" name="Google Shape;384;p56"/>
          <p:cNvPicPr preferRelativeResize="0"/>
          <p:nvPr/>
        </p:nvPicPr>
        <p:blipFill>
          <a:blip r:embed="rId3">
            <a:alphaModFix/>
          </a:blip>
          <a:stretch>
            <a:fillRect/>
          </a:stretch>
        </p:blipFill>
        <p:spPr>
          <a:xfrm>
            <a:off x="4555730" y="205745"/>
            <a:ext cx="4245375" cy="424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debug_tool + learn_tool_fix</a:t>
            </a:r>
            <a:endParaRPr sz="1100"/>
          </a:p>
        </p:txBody>
      </p:sp>
      <p:sp>
        <p:nvSpPr>
          <p:cNvPr id="391" name="Google Shape;391;p57"/>
          <p:cNvSpPr txBox="1"/>
          <p:nvPr/>
        </p:nvSpPr>
        <p:spPr>
          <a:xfrm>
            <a:off x="342904" y="822950"/>
            <a:ext cx="4703100" cy="2632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u="none" cap="none" strike="noStrike">
                <a:solidFill>
                  <a:srgbClr val="1F2937"/>
                </a:solidFill>
                <a:latin typeface="Courier New"/>
                <a:ea typeface="Courier New"/>
                <a:cs typeface="Courier New"/>
                <a:sym typeface="Courier New"/>
              </a:rPr>
              <a:t>debug_tool("bonfire_deploy", "manifest unknown: image not found")</a:t>
            </a:r>
            <a:endParaRPr sz="1100"/>
          </a:p>
          <a:p>
            <a:pPr indent="0" lvl="0" marL="0" marR="0" rtl="0" algn="l">
              <a:spcBef>
                <a:spcPts val="0"/>
              </a:spcBef>
              <a:spcAft>
                <a:spcPts val="0"/>
              </a:spcAft>
              <a:buNone/>
            </a:pPr>
            <a:r>
              <a:rPr b="0" i="0" lang="en" sz="1400" u="none" cap="none" strike="noStrike">
                <a:solidFill>
                  <a:srgbClr val="1F2937"/>
                </a:solidFill>
                <a:latin typeface="Calibri"/>
                <a:ea typeface="Calibri"/>
                <a:cs typeface="Calibri"/>
                <a:sym typeface="Calibri"/>
              </a:rPr>
              <a:t>• Source file location</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Function code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Step-by-step fix instructions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Reminder to save the fix</a:t>
            </a:r>
            <a:endParaRPr sz="1100"/>
          </a:p>
          <a:p>
            <a:pPr indent="0" lvl="0" marL="0" marR="0" rtl="0" algn="l">
              <a:spcBef>
                <a:spcPts val="1200"/>
              </a:spcBef>
              <a:spcAft>
                <a:spcPts val="0"/>
              </a:spcAft>
              <a:buNone/>
            </a:pPr>
            <a:r>
              <a:rPr b="0" i="0" lang="en" sz="900" u="none" cap="none" strike="noStrike">
                <a:solidFill>
                  <a:srgbClr val="1F2937"/>
                </a:solidFill>
                <a:latin typeface="Courier New"/>
                <a:ea typeface="Courier New"/>
                <a:cs typeface="Courier New"/>
                <a:sym typeface="Courier New"/>
              </a:rPr>
              <a:t>learn_tool_fix(</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tool_name="bonfire_deploy",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error_pattern="manifest unknown",</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root_cause="Short SHA doesn't exist in Quay",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fix_description="Use full 40-char SHA instead of 8-char"</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Next time: The fix appears automatically!</a:t>
            </a:r>
            <a:endParaRPr sz="1100"/>
          </a:p>
        </p:txBody>
      </p:sp>
      <p:pic>
        <p:nvPicPr>
          <p:cNvPr id="392" name="Google Shape;392;p57"/>
          <p:cNvPicPr preferRelativeResize="0"/>
          <p:nvPr/>
        </p:nvPicPr>
        <p:blipFill>
          <a:blip r:embed="rId3">
            <a:alphaModFix/>
          </a:blip>
          <a:stretch>
            <a:fillRect/>
          </a:stretch>
        </p:blipFill>
        <p:spPr>
          <a:xfrm>
            <a:off x="4946254" y="374505"/>
            <a:ext cx="3793196" cy="37931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Coverage</a:t>
            </a:r>
            <a:endParaRPr sz="1100"/>
          </a:p>
        </p:txBody>
      </p:sp>
      <p:sp>
        <p:nvSpPr>
          <p:cNvPr id="399" name="Google Shape;399;p58"/>
          <p:cNvSpPr txBox="1"/>
          <p:nvPr/>
        </p:nvSpPr>
        <p:spPr>
          <a:xfrm>
            <a:off x="342909" y="822960"/>
            <a:ext cx="8458200" cy="268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All 263 tools have auto-heal decorators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Module | Tools | Auto-Heal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Git tools | 30 | ✅ @auto_heal()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GitLab tools | 30 | ✅ @auto_heal()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Jira tools | 28 | ✅ @auto_heal()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K8s tools | 28 | ✅ @auto_heal_k8s()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Bonfire tools | 20 | ✅ @auto_heal_ephemeral()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Konflux tools | 35 | ✅ @auto_heal_konflux()</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Prometheus tools | 13 | ✅ @auto_heal()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Alertmanager tools | 7 | ✅ @auto_heal()</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 | ... | ✅</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Result: Seamless experience even </a:t>
            </a:r>
            <a:br>
              <a:rPr b="1" i="0" lang="en" sz="1500" u="none" cap="none" strike="noStrike">
                <a:solidFill>
                  <a:srgbClr val="8B5CF6"/>
                </a:solidFill>
                <a:latin typeface="Calibri"/>
                <a:ea typeface="Calibri"/>
                <a:cs typeface="Calibri"/>
                <a:sym typeface="Calibri"/>
              </a:rPr>
            </a:br>
            <a:r>
              <a:rPr b="1" i="0" lang="en" sz="1500" u="none" cap="none" strike="noStrike">
                <a:solidFill>
                  <a:srgbClr val="8B5CF6"/>
                </a:solidFill>
                <a:latin typeface="Calibri"/>
                <a:ea typeface="Calibri"/>
                <a:cs typeface="Calibri"/>
                <a:sym typeface="Calibri"/>
              </a:rPr>
              <a:t>when infrastructure is flaky</a:t>
            </a:r>
            <a:endParaRPr sz="1100"/>
          </a:p>
        </p:txBody>
      </p:sp>
      <p:pic>
        <p:nvPicPr>
          <p:cNvPr id="400" name="Google Shape;400;p58"/>
          <p:cNvPicPr preferRelativeResize="0"/>
          <p:nvPr/>
        </p:nvPicPr>
        <p:blipFill>
          <a:blip r:embed="rId3">
            <a:alphaModFix/>
          </a:blip>
          <a:stretch>
            <a:fillRect/>
          </a:stretch>
        </p:blipFill>
        <p:spPr>
          <a:xfrm>
            <a:off x="4654925" y="124050"/>
            <a:ext cx="4255775" cy="425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What is an AI Assistant? (</a:t>
            </a:r>
            <a:r>
              <a:rPr b="1" lang="en" sz="2700">
                <a:solidFill>
                  <a:srgbClr val="6366F1"/>
                </a:solidFill>
                <a:latin typeface="Calibri"/>
                <a:ea typeface="Calibri"/>
                <a:cs typeface="Calibri"/>
                <a:sym typeface="Calibri"/>
              </a:rPr>
              <a:t>LLM is not.  lets face it.  it can be</a:t>
            </a:r>
            <a:r>
              <a:rPr b="1" i="0" lang="en" sz="2700" u="none" cap="none" strike="noStrike">
                <a:solidFill>
                  <a:srgbClr val="6366F1"/>
                </a:solidFill>
                <a:latin typeface="Calibri"/>
                <a:ea typeface="Calibri"/>
                <a:cs typeface="Calibri"/>
                <a:sym typeface="Calibri"/>
              </a:rPr>
              <a:t>)</a:t>
            </a:r>
            <a:endParaRPr sz="1100"/>
          </a:p>
        </p:txBody>
      </p:sp>
      <p:sp>
        <p:nvSpPr>
          <p:cNvPr id="205" name="Google Shape;205;p32"/>
          <p:cNvSpPr txBox="1"/>
          <p:nvPr/>
        </p:nvSpPr>
        <p:spPr>
          <a:xfrm>
            <a:off x="342909" y="822960"/>
            <a:ext cx="8458200" cy="208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Large Language Models (LLMs) - trained on vast amounts of text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Context Window - the "working memory" (~200K tokens for Claude)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Stateless by default - forgets everything between sessions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Great at understanding, reasoning, and generating text</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Visual: Simple diagram showing</a:t>
            </a:r>
            <a:br>
              <a:rPr b="1" i="0" lang="en" sz="1500" u="none" cap="none" strike="noStrike">
                <a:solidFill>
                  <a:srgbClr val="8B5CF6"/>
                </a:solidFill>
                <a:latin typeface="Calibri"/>
                <a:ea typeface="Calibri"/>
                <a:cs typeface="Calibri"/>
                <a:sym typeface="Calibri"/>
              </a:rPr>
            </a:br>
            <a:r>
              <a:rPr b="1" i="0" lang="en" sz="1500" u="none" cap="none" strike="noStrike">
                <a:solidFill>
                  <a:srgbClr val="8B5CF6"/>
                </a:solidFill>
                <a:latin typeface="Calibri"/>
                <a:ea typeface="Calibri"/>
                <a:cs typeface="Calibri"/>
                <a:sym typeface="Calibri"/>
              </a:rPr>
              <a:t> Input -&gt; LLM -&gt; Output</a:t>
            </a:r>
            <a:endParaRPr sz="1100"/>
          </a:p>
        </p:txBody>
      </p:sp>
      <p:pic>
        <p:nvPicPr>
          <p:cNvPr id="206" name="Google Shape;206;p32"/>
          <p:cNvPicPr preferRelativeResize="0"/>
          <p:nvPr/>
        </p:nvPicPr>
        <p:blipFill>
          <a:blip r:embed="rId3">
            <a:alphaModFix/>
          </a:blip>
          <a:stretch>
            <a:fillRect/>
          </a:stretch>
        </p:blipFill>
        <p:spPr>
          <a:xfrm>
            <a:off x="4629902" y="2272752"/>
            <a:ext cx="4319549" cy="2353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Why Memory Matters</a:t>
            </a:r>
            <a:endParaRPr sz="1100"/>
          </a:p>
        </p:txBody>
      </p:sp>
      <p:sp>
        <p:nvSpPr>
          <p:cNvPr id="407" name="Google Shape;407;p59"/>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Problem</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Claude is stateless by default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Each session starts fresh</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Context is lost between conversations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"What was I working on?" - You have to explain every time</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What We Need</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Track current work (issues, branches, MRs)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Remember learned patterns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Maintain session continuity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Prevent repeated mistakes</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Visual: Session 1 context being lost, Session 2 starting fresh</a:t>
            </a:r>
            <a:endParaRPr sz="1100"/>
          </a:p>
        </p:txBody>
      </p:sp>
      <p:pic>
        <p:nvPicPr>
          <p:cNvPr id="408" name="Google Shape;408;p59"/>
          <p:cNvPicPr preferRelativeResize="0"/>
          <p:nvPr/>
        </p:nvPicPr>
        <p:blipFill>
          <a:blip r:embed="rId3">
            <a:alphaModFix/>
          </a:blip>
          <a:stretch>
            <a:fillRect/>
          </a:stretch>
        </p:blipFill>
        <p:spPr>
          <a:xfrm>
            <a:off x="5189675" y="98050"/>
            <a:ext cx="3795750" cy="2654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Memory Structure</a:t>
            </a:r>
            <a:endParaRPr sz="1100"/>
          </a:p>
        </p:txBody>
      </p:sp>
      <p:sp>
        <p:nvSpPr>
          <p:cNvPr id="415" name="Google Shape;415;p60"/>
          <p:cNvSpPr txBox="1"/>
          <p:nvPr/>
        </p:nvSpPr>
        <p:spPr>
          <a:xfrm>
            <a:off x="342909" y="822960"/>
            <a:ext cx="8458200" cy="239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Two Categories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memory/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state/                    # Current work context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current_work.yaml     # Active issues, branches, MRs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environments.yaml     # Stage/prod health status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learned/                  # Accumulated knowledge</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patterns.yaml         # Error patterns &amp; solutions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tool_fixes.yaml       # Tool-specific fixes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State: What you're working on right now</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Learned: Knowledge accumulated over time</a:t>
            </a:r>
            <a:endParaRPr sz="1100"/>
          </a:p>
        </p:txBody>
      </p:sp>
      <p:pic>
        <p:nvPicPr>
          <p:cNvPr id="416" name="Google Shape;416;p60"/>
          <p:cNvPicPr preferRelativeResize="0"/>
          <p:nvPr/>
        </p:nvPicPr>
        <p:blipFill>
          <a:blip r:embed="rId3">
            <a:alphaModFix/>
          </a:blip>
          <a:stretch>
            <a:fillRect/>
          </a:stretch>
        </p:blipFill>
        <p:spPr>
          <a:xfrm>
            <a:off x="4670822" y="822941"/>
            <a:ext cx="4326625" cy="3025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Session Continuity</a:t>
            </a:r>
            <a:endParaRPr sz="1100"/>
          </a:p>
        </p:txBody>
      </p:sp>
      <p:sp>
        <p:nvSpPr>
          <p:cNvPr id="423" name="Google Shape;423;p61"/>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u="none" cap="none" strike="noStrike">
                <a:solidFill>
                  <a:srgbClr val="1F2937"/>
                </a:solidFill>
                <a:latin typeface="Courier New"/>
                <a:ea typeface="Courier New"/>
                <a:cs typeface="Courier New"/>
                <a:sym typeface="Courier New"/>
              </a:rPr>
              <a:t>session_start(agent="developer")</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What It Loads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 Current work state (active issues, branches, MRs)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Today's session history (if resuming)</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Learned patterns (count by category)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Agent persona with tools</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Example Output</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 Session Started</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Learned Patterns: 12 patterns loaded</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Jira CLI: 3 patterns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Error handling: 5 patterns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Authentication: 4 patterns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Currently Loaded Tools: git, gitlab, jira (~78 tools)</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Current Work:</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p:txBody>
      </p:sp>
      <p:pic>
        <p:nvPicPr>
          <p:cNvPr id="424" name="Google Shape;424;p61"/>
          <p:cNvPicPr preferRelativeResize="0"/>
          <p:nvPr/>
        </p:nvPicPr>
        <p:blipFill>
          <a:blip r:embed="rId3">
            <a:alphaModFix/>
          </a:blip>
          <a:stretch>
            <a:fillRect/>
          </a:stretch>
        </p:blipFill>
        <p:spPr>
          <a:xfrm>
            <a:off x="4753000" y="409600"/>
            <a:ext cx="4048100" cy="4048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Error Prevention</a:t>
            </a:r>
            <a:endParaRPr sz="1100"/>
          </a:p>
        </p:txBody>
      </p:sp>
      <p:sp>
        <p:nvSpPr>
          <p:cNvPr id="431" name="Google Shape;431;p62"/>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u="none" cap="none" strike="noStrike">
                <a:solidFill>
                  <a:srgbClr val="1F2937"/>
                </a:solidFill>
                <a:latin typeface="Courier New"/>
                <a:ea typeface="Courier New"/>
                <a:cs typeface="Courier New"/>
                <a:sym typeface="Courier New"/>
              </a:rPr>
              <a:t># Before a risky operation</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check_known_issues(tool_name="bonfire_deploy")</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After a failure</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check_known_issues(error_text="manifest unknown")</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Output</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 💡 Known Issues Found!</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**Previous fix for `bonfire_deploy`:**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Pattern: `manifest unknown`</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Root cause: Short SHA doesn't exist in Quay</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**Fix:** Use full 40-char SHA instead of 8-char</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Memory Files Updated Automatically</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Failures logged with timestamps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Success rates tracked</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Patterns deduplicated</a:t>
            </a:r>
            <a:endParaRPr sz="1100"/>
          </a:p>
        </p:txBody>
      </p:sp>
      <p:pic>
        <p:nvPicPr>
          <p:cNvPr id="432" name="Google Shape;432;p62"/>
          <p:cNvPicPr preferRelativeResize="0"/>
          <p:nvPr/>
        </p:nvPicPr>
        <p:blipFill>
          <a:blip r:embed="rId3">
            <a:alphaModFix/>
          </a:blip>
          <a:stretch>
            <a:fillRect/>
          </a:stretch>
        </p:blipFill>
        <p:spPr>
          <a:xfrm>
            <a:off x="4010600" y="1045614"/>
            <a:ext cx="4876800" cy="265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latin typeface="Calibri"/>
                <a:ea typeface="Calibri"/>
                <a:cs typeface="Calibri"/>
                <a:sym typeface="Calibri"/>
              </a:rPr>
              <a:t>The Context Engineering Challenge</a:t>
            </a:r>
            <a:endParaRPr sz="41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Prompt vs Context Engineering</a:t>
            </a:r>
            <a:endParaRPr sz="1100"/>
          </a:p>
        </p:txBody>
      </p:sp>
      <p:sp>
        <p:nvSpPr>
          <p:cNvPr id="444" name="Google Shape;444;p64"/>
          <p:cNvSpPr txBox="1"/>
          <p:nvPr/>
        </p:nvSpPr>
        <p:spPr>
          <a:xfrm>
            <a:off x="342898" y="822957"/>
            <a:ext cx="4560600" cy="2539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Prompt Engineering: Crafting better instructions for each task</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Context Engineering: Managing what the AI knows before the task</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Both are essential for consistent outcomes</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We've been doing both - tools, skills, memory, personas</a:t>
            </a:r>
            <a:endParaRPr sz="1100"/>
          </a:p>
          <a:p>
            <a:pPr indent="0" lvl="0" marL="0" marR="0" rtl="0" algn="l">
              <a:spcBef>
                <a:spcPts val="0"/>
              </a:spcBef>
              <a:spcAft>
                <a:spcPts val="0"/>
              </a:spcAft>
              <a:buNone/>
            </a:pPr>
            <a:r>
              <a:t/>
            </a:r>
            <a:endParaRPr sz="1100"/>
          </a:p>
        </p:txBody>
      </p:sp>
      <p:pic>
        <p:nvPicPr>
          <p:cNvPr id="445" name="Google Shape;445;p64"/>
          <p:cNvPicPr preferRelativeResize="0"/>
          <p:nvPr/>
        </p:nvPicPr>
        <p:blipFill>
          <a:blip r:embed="rId3">
            <a:alphaModFix/>
          </a:blip>
          <a:stretch>
            <a:fillRect/>
          </a:stretch>
        </p:blipFill>
        <p:spPr>
          <a:xfrm>
            <a:off x="5082800" y="495075"/>
            <a:ext cx="3897600" cy="389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5"/>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The Context Window</a:t>
            </a:r>
            <a:endParaRPr sz="1100"/>
          </a:p>
        </p:txBody>
      </p:sp>
      <p:sp>
        <p:nvSpPr>
          <p:cNvPr id="452" name="Google Shape;452;p65"/>
          <p:cNvSpPr txBox="1"/>
          <p:nvPr/>
        </p:nvSpPr>
        <p:spPr>
          <a:xfrm>
            <a:off x="342905" y="822935"/>
            <a:ext cx="4249800" cy="197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Claude has ~128K-200K token context window</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Everything the AI "knows" must fit in this window</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Includes: System prompt, tools, memory, user messages, file contents</a:t>
            </a:r>
            <a:endParaRPr sz="1100"/>
          </a:p>
          <a:p>
            <a:pPr indent="0" lvl="0" marL="0" marR="0" rtl="0" algn="l">
              <a:spcBef>
                <a:spcPts val="900"/>
              </a:spcBef>
              <a:spcAft>
                <a:spcPts val="0"/>
              </a:spcAft>
              <a:buNone/>
            </a:pPr>
            <a:r>
              <a:t/>
            </a:r>
            <a:endParaRPr sz="1100"/>
          </a:p>
        </p:txBody>
      </p:sp>
      <p:pic>
        <p:nvPicPr>
          <p:cNvPr id="453" name="Google Shape;453;p65"/>
          <p:cNvPicPr preferRelativeResize="0"/>
          <p:nvPr/>
        </p:nvPicPr>
        <p:blipFill>
          <a:blip r:embed="rId3">
            <a:alphaModFix/>
          </a:blip>
          <a:stretch>
            <a:fillRect/>
          </a:stretch>
        </p:blipFill>
        <p:spPr>
          <a:xfrm>
            <a:off x="4799100" y="279925"/>
            <a:ext cx="4108675" cy="4108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6"/>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What We Already Manage</a:t>
            </a:r>
            <a:endParaRPr sz="1100"/>
          </a:p>
        </p:txBody>
      </p:sp>
      <p:sp>
        <p:nvSpPr>
          <p:cNvPr id="460" name="Google Shape;460;p66"/>
          <p:cNvSpPr txBox="1"/>
          <p:nvPr/>
        </p:nvSpPr>
        <p:spPr>
          <a:xfrm>
            <a:off x="342905" y="822940"/>
            <a:ext cx="4273800" cy="251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Personas (fastmcp): Control which tools are loaded (~74-91 tools)</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Memory: Persist state across sessions</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Skills: Encode best practices into workflows</a:t>
            </a:r>
            <a:br>
              <a:rPr lang="en" sz="1400">
                <a:solidFill>
                  <a:srgbClr val="1F2937"/>
                </a:solidFill>
                <a:latin typeface="Calibri"/>
                <a:ea typeface="Calibri"/>
                <a:cs typeface="Calibri"/>
                <a:sym typeface="Calibri"/>
              </a:rPr>
            </a:b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Auto-heal: Learn from failures</a:t>
            </a:r>
            <a:endParaRPr sz="1100"/>
          </a:p>
          <a:p>
            <a:pPr indent="0" lvl="0" marL="0" marR="0" rtl="0" algn="l">
              <a:spcBef>
                <a:spcPts val="1500"/>
              </a:spcBef>
              <a:spcAft>
                <a:spcPts val="0"/>
              </a:spcAft>
              <a:buNone/>
            </a:pPr>
            <a:r>
              <a:t/>
            </a:r>
            <a:endParaRPr sz="1100"/>
          </a:p>
        </p:txBody>
      </p:sp>
      <p:pic>
        <p:nvPicPr>
          <p:cNvPr id="461" name="Google Shape;461;p66"/>
          <p:cNvPicPr preferRelativeResize="0"/>
          <p:nvPr/>
        </p:nvPicPr>
        <p:blipFill>
          <a:blip r:embed="rId3">
            <a:alphaModFix/>
          </a:blip>
          <a:stretch>
            <a:fillRect/>
          </a:stretch>
        </p:blipFill>
        <p:spPr>
          <a:xfrm>
            <a:off x="4799100" y="279925"/>
            <a:ext cx="4108675" cy="4108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latin typeface="Calibri"/>
                <a:ea typeface="Calibri"/>
                <a:cs typeface="Calibri"/>
                <a:sym typeface="Calibri"/>
              </a:rPr>
              <a:t>Knowledge Layer</a:t>
            </a:r>
            <a:endParaRPr sz="41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Introducing the Knowledge Layer</a:t>
            </a:r>
            <a:endParaRPr sz="1100"/>
          </a:p>
        </p:txBody>
      </p:sp>
      <p:sp>
        <p:nvSpPr>
          <p:cNvPr id="473" name="Google Shape;473;p68"/>
          <p:cNvSpPr txBox="1"/>
          <p:nvPr/>
        </p:nvSpPr>
        <p:spPr>
          <a:xfrm>
            <a:off x="342909" y="822960"/>
            <a:ext cx="8458200" cy="1716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Project-specific knowledge per persona</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Architecture, patterns, gotchas, testing approaches</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Auto-loaded at session start</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AI builds and maintains it</a:t>
            </a:r>
            <a:endParaRPr sz="1100"/>
          </a:p>
          <a:p>
            <a:pPr indent="0" lvl="0" marL="0" marR="0" rtl="0" algn="l">
              <a:spcBef>
                <a:spcPts val="900"/>
              </a:spcBef>
              <a:spcAft>
                <a:spcPts val="0"/>
              </a:spcAft>
              <a:buNone/>
            </a:pPr>
            <a:r>
              <a:t/>
            </a:r>
            <a:endParaRPr sz="1100"/>
          </a:p>
        </p:txBody>
      </p:sp>
      <p:pic>
        <p:nvPicPr>
          <p:cNvPr id="474" name="Google Shape;474;p68"/>
          <p:cNvPicPr preferRelativeResize="0"/>
          <p:nvPr/>
        </p:nvPicPr>
        <p:blipFill>
          <a:blip r:embed="rId3">
            <a:alphaModFix/>
          </a:blip>
          <a:stretch>
            <a:fillRect/>
          </a:stretch>
        </p:blipFill>
        <p:spPr>
          <a:xfrm>
            <a:off x="5261550" y="822950"/>
            <a:ext cx="3668800" cy="366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What is an AI Assistant? </a:t>
            </a:r>
            <a:r>
              <a:rPr b="1" i="0" lang="en" sz="2700" u="none" cap="none" strike="noStrike">
                <a:solidFill>
                  <a:srgbClr val="6366F1"/>
                </a:solidFill>
                <a:latin typeface="Calibri"/>
                <a:ea typeface="Calibri"/>
                <a:cs typeface="Calibri"/>
                <a:sym typeface="Calibri"/>
              </a:rPr>
              <a:t>Basic Prompting</a:t>
            </a:r>
            <a:r>
              <a:rPr b="1" i="0" lang="en" sz="2700" u="none" cap="none" strike="noStrike">
                <a:solidFill>
                  <a:srgbClr val="6366F1"/>
                </a:solidFill>
                <a:latin typeface="Calibri"/>
                <a:ea typeface="Calibri"/>
                <a:cs typeface="Calibri"/>
                <a:sym typeface="Calibri"/>
              </a:rPr>
              <a:t>?</a:t>
            </a:r>
            <a:endParaRPr sz="1100"/>
          </a:p>
        </p:txBody>
      </p:sp>
      <p:sp>
        <p:nvSpPr>
          <p:cNvPr id="213" name="Google Shape;213;p33"/>
          <p:cNvSpPr txBox="1"/>
          <p:nvPr/>
        </p:nvSpPr>
        <p:spPr>
          <a:xfrm>
            <a:off x="342904" y="822950"/>
            <a:ext cx="4348800" cy="2570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Examples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Bad Prompt: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"Fix the bug"</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Better Prompt: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"The login page shows a 500 error when submitting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the form. The error logs show a NullPointerException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in AuthService.java line 45. How do I fix this?"</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More context = better answers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Be specific about what you want</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Include relevant error messages, file names, versions</a:t>
            </a:r>
            <a:endParaRPr sz="1100"/>
          </a:p>
        </p:txBody>
      </p:sp>
      <p:pic>
        <p:nvPicPr>
          <p:cNvPr id="214" name="Google Shape;214;p33"/>
          <p:cNvPicPr preferRelativeResize="0"/>
          <p:nvPr/>
        </p:nvPicPr>
        <p:blipFill>
          <a:blip r:embed="rId3">
            <a:alphaModFix/>
          </a:blip>
          <a:stretch>
            <a:fillRect/>
          </a:stretch>
        </p:blipFill>
        <p:spPr>
          <a:xfrm>
            <a:off x="4805254" y="1348065"/>
            <a:ext cx="4147496" cy="226006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Knowledge Schema</a:t>
            </a:r>
            <a:endParaRPr sz="1100"/>
          </a:p>
        </p:txBody>
      </p:sp>
      <p:sp>
        <p:nvSpPr>
          <p:cNvPr id="481" name="Google Shape;481;p69"/>
          <p:cNvSpPr txBox="1"/>
          <p:nvPr/>
        </p:nvSpPr>
        <p:spPr>
          <a:xfrm>
            <a:off x="342909" y="822960"/>
            <a:ext cx="8458200" cy="309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Developer Knowledge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architecture: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framework: FastAPI</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database: PostgreSQL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orm: SQLAlchemy</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cache: Redis</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patterns: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api: "RESTful with OpenAPI"</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DevOps Knowledge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deployment:</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platform: Konflux</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namespace: aap-aa-tenant</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ephemeral: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clowdapp: tower-analytics-clowdapp</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image_base: quay.io/redhat-user-workloads/...</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Build vs Pre-load Trade-off</a:t>
            </a:r>
            <a:endParaRPr sz="1100"/>
          </a:p>
        </p:txBody>
      </p:sp>
      <p:sp>
        <p:nvSpPr>
          <p:cNvPr id="488" name="Google Shape;488;p70"/>
          <p:cNvSpPr txBox="1"/>
          <p:nvPr/>
        </p:nvSpPr>
        <p:spPr>
          <a:xfrm>
            <a:off x="342909" y="822960"/>
            <a:ext cx="8458200" cy="316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Without Pre-loaded Knowledge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User: "Add a new API endpoint"</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[reads directory structure]      ← 1 tool call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[reads existing endpoint]        ← 1 tool call  </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[reads test file]                ← 1 tool call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[reads conftest.py]              ← 1 tool call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[makes changes]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[runs tests, hits UTC gotcha]    ← Failure!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With Pre-loaded Knowledge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User: "Add a new API endpoint"</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[already knows: FastAPI, SQLAlchemy, pytest, UTC timestamps]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[makes changes following known patterns]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AI: [runs tests]                     ← Success!</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Time saved: 3-5 minutes per task</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1"/>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Auto-Loading at Session Start</a:t>
            </a:r>
            <a:endParaRPr sz="1100"/>
          </a:p>
        </p:txBody>
      </p:sp>
      <p:sp>
        <p:nvSpPr>
          <p:cNvPr id="495" name="Google Shape;495;p71"/>
          <p:cNvSpPr txBox="1"/>
          <p:nvPr/>
        </p:nvSpPr>
        <p:spPr>
          <a:xfrm>
            <a:off x="342909" y="822960"/>
            <a:ext cx="84582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How It Works</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session_start(agent="developer")</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1. Detect current project from working directory</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project = detect_current_project()  # "automation-analytics-backend"</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2. Get current persona</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persona = "developer"</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Result: Context is ready before you ask your first question</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2"/>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Knowledge Tools</a:t>
            </a:r>
            <a:endParaRPr sz="1100"/>
          </a:p>
        </p:txBody>
      </p:sp>
      <p:sp>
        <p:nvSpPr>
          <p:cNvPr id="502" name="Google Shape;502;p72"/>
          <p:cNvSpPr txBox="1"/>
          <p:nvPr/>
        </p:nvSpPr>
        <p:spPr>
          <a:xfrm>
            <a:off x="342909" y="822960"/>
            <a:ext cx="8458200" cy="205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8B5CF6"/>
                </a:solidFill>
                <a:latin typeface="Calibri"/>
                <a:ea typeface="Calibri"/>
                <a:cs typeface="Calibri"/>
                <a:sym typeface="Calibri"/>
              </a:rPr>
              <a:t>Tool | Purpose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`knowledge_load(project, persona)` | Load knowledge into context</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`knowledge_scan(project, persona)` | Scan project and generate knowledge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`knowledge_update(section, content)` | Update specific sections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`knowledge_learn(learning, task)` | Record learnings from tasks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`knowledge_list()` | List available knowledge files</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Skills</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Skill | Purpose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`bootstrap_knowledge` | Full scan for all personas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`learn_architecture` | Deep architecture analysis</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Continuous Learning</a:t>
            </a:r>
            <a:endParaRPr sz="1100"/>
          </a:p>
        </p:txBody>
      </p:sp>
      <p:sp>
        <p:nvSpPr>
          <p:cNvPr id="509" name="Google Shape;509;p73"/>
          <p:cNvSpPr txBox="1"/>
          <p:nvPr/>
        </p:nvSpPr>
        <p:spPr>
          <a:xfrm>
            <a:off x="342905" y="822940"/>
            <a:ext cx="3951000" cy="1716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AI scans project to generate initial knowledge</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Learnings captured during task completion</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Notifications when knowledge is updated</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Human reviews significant changes</a:t>
            </a:r>
            <a:endParaRPr sz="1100"/>
          </a:p>
          <a:p>
            <a:pPr indent="0" lvl="0" marL="0" marR="0" rtl="0" algn="l">
              <a:spcBef>
                <a:spcPts val="900"/>
              </a:spcBef>
              <a:spcAft>
                <a:spcPts val="0"/>
              </a:spcAft>
              <a:buNone/>
            </a:pPr>
            <a:r>
              <a:t/>
            </a:r>
            <a:endParaRPr sz="1100"/>
          </a:p>
        </p:txBody>
      </p:sp>
      <p:pic>
        <p:nvPicPr>
          <p:cNvPr id="510" name="Google Shape;510;p73"/>
          <p:cNvPicPr preferRelativeResize="0"/>
          <p:nvPr/>
        </p:nvPicPr>
        <p:blipFill>
          <a:blip r:embed="rId3">
            <a:alphaModFix/>
          </a:blip>
          <a:stretch>
            <a:fillRect/>
          </a:stretch>
        </p:blipFill>
        <p:spPr>
          <a:xfrm>
            <a:off x="4757080" y="269190"/>
            <a:ext cx="4148160" cy="41481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latin typeface="Calibri"/>
                <a:ea typeface="Calibri"/>
                <a:cs typeface="Calibri"/>
                <a:sym typeface="Calibri"/>
              </a:rPr>
              <a:t>Project Management</a:t>
            </a:r>
            <a:endParaRPr sz="41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5"/>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Managing Projects in config.json</a:t>
            </a:r>
            <a:endParaRPr sz="1100"/>
          </a:p>
        </p:txBody>
      </p:sp>
      <p:sp>
        <p:nvSpPr>
          <p:cNvPr id="522" name="Google Shape;522;p75"/>
          <p:cNvSpPr txBox="1"/>
          <p:nvPr/>
        </p:nvSpPr>
        <p:spPr>
          <a:xfrm>
            <a:off x="342909" y="822960"/>
            <a:ext cx="8458200" cy="269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The Problem</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Projects defined in config.json</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Manual editing is error-prone</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Settings need to be detected, not guessed</a:t>
            </a:r>
            <a:endParaRPr sz="1100"/>
          </a:p>
          <a:p>
            <a:pPr indent="0" lvl="0" marL="0" marR="0" rtl="0" algn="l">
              <a:spcBef>
                <a:spcPts val="1500"/>
              </a:spcBef>
              <a:spcAft>
                <a:spcPts val="0"/>
              </a:spcAft>
              <a:buNone/>
            </a:pPr>
            <a:r>
              <a:rPr b="1" lang="en" sz="1500">
                <a:solidFill>
                  <a:srgbClr val="8B5CF6"/>
                </a:solidFill>
                <a:latin typeface="Calibri"/>
                <a:ea typeface="Calibri"/>
                <a:cs typeface="Calibri"/>
                <a:sym typeface="Calibri"/>
              </a:rPr>
              <a:t>The Solution: Project management tools</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Tool | Purpose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`project_list()`                     | List all configured projects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`project_detect(path)`       | Auto-detect project settings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`project_add(...)`                 | Add a new project</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`project_update(...)`           | Update project settings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`project_remove(...)`          | Remove a project</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6"/>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Auto-Detection</a:t>
            </a:r>
            <a:endParaRPr sz="1100"/>
          </a:p>
        </p:txBody>
      </p:sp>
      <p:sp>
        <p:nvSpPr>
          <p:cNvPr id="529" name="Google Shape;529;p76"/>
          <p:cNvSpPr txBox="1"/>
          <p:nvPr/>
        </p:nvSpPr>
        <p:spPr>
          <a:xfrm>
            <a:off x="342909" y="822960"/>
            <a:ext cx="8458200" cy="3309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What Gets Detected</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Setting                   | Detection Method</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Language               | pyproject.toml, package.json, go.mod</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Default branch     | git symbolic-ref refs/remotes/origin/HEAD</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GitLab remote      | git remote get-url origin</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Lint command      | Config files (black, flake8, eslint)</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Test command      | Test framework detection</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Scopes                   | Directory structure</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Example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project_detect(path="/home/user/src/new-project")</a:t>
            </a:r>
            <a:br>
              <a:rPr lang="en" sz="900">
                <a:solidFill>
                  <a:srgbClr val="1F2937"/>
                </a:solidFill>
                <a:latin typeface="Courier New"/>
                <a:ea typeface="Courier New"/>
                <a:cs typeface="Courier New"/>
                <a:sym typeface="Courier New"/>
              </a:rPr>
            </a:b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Output:</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Language: python</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Default Branch: main</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GitLab: myorg/new-project</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Lint Command: black --check . &amp;&amp; flake8 .</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Test Command: pytest tests/ -v</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The add_project Skill</a:t>
            </a:r>
            <a:endParaRPr sz="1100"/>
          </a:p>
        </p:txBody>
      </p:sp>
      <p:sp>
        <p:nvSpPr>
          <p:cNvPr id="536" name="Google Shape;536;p77"/>
          <p:cNvSpPr txBox="1"/>
          <p:nvPr/>
        </p:nvSpPr>
        <p:spPr>
          <a:xfrm>
            <a:off x="342909" y="822960"/>
            <a:ext cx="8458200" cy="281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Skill Steps</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1. detect_settings    → Auto-detect from directory</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2. validate_path      → Verify path exists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3. get_project_name   → Determine project name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4. check_gitlab_access → Verify GitLab is accessible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5. check_jira_access  → Verify Jira project exists</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6. add_project        → Add to config.json</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7. setup_quay_repo    → Configure Quay (optional)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8. setup_bonfire_app  → Configure Bonfire (optional)</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Usage</a:t>
            </a:r>
            <a:endParaRPr sz="1100"/>
          </a:p>
          <a:p>
            <a:pPr indent="0" lvl="0" marL="0" marR="0" rtl="0" algn="l">
              <a:spcBef>
                <a:spcPts val="900"/>
              </a:spcBef>
              <a:spcAft>
                <a:spcPts val="0"/>
              </a:spcAft>
              <a:buNone/>
            </a:pPr>
            <a:r>
              <a:rPr lang="en" sz="900">
                <a:solidFill>
                  <a:srgbClr val="1F2937"/>
                </a:solidFill>
                <a:latin typeface="Courier New"/>
                <a:ea typeface="Courier New"/>
                <a:cs typeface="Courier New"/>
                <a:sym typeface="Courier New"/>
              </a:rPr>
              <a:t>skill_run("add_project", '{</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"path": "/home/user/src/new-service",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"jira_project": "AAP",</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    "generate_knowledge": true</a:t>
            </a:r>
            <a:br>
              <a:rPr lang="en" sz="900">
                <a:solidFill>
                  <a:srgbClr val="1F2937"/>
                </a:solidFill>
                <a:latin typeface="Courier New"/>
                <a:ea typeface="Courier New"/>
                <a:cs typeface="Courier New"/>
                <a:sym typeface="Courier New"/>
              </a:rPr>
            </a:br>
            <a:r>
              <a:rPr lang="en" sz="900">
                <a:solidFill>
                  <a:srgbClr val="1F2937"/>
                </a:solidFill>
                <a:latin typeface="Courier New"/>
                <a:ea typeface="Courier New"/>
                <a:cs typeface="Courier New"/>
                <a:sym typeface="Courier New"/>
              </a:rPr>
              <a:t>}')</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latin typeface="Calibri"/>
                <a:ea typeface="Calibri"/>
                <a:cs typeface="Calibri"/>
                <a:sym typeface="Calibri"/>
              </a:rPr>
              <a:t>Cursor Commands</a:t>
            </a:r>
            <a:endParaRPr sz="41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nvSpPr>
        <p:spPr>
          <a:xfrm>
            <a:off x="342909" y="205740"/>
            <a:ext cx="8458200" cy="54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Better Prompting</a:t>
            </a:r>
            <a:r>
              <a:rPr b="1" i="0" lang="en" sz="2700" u="none" cap="none" strike="noStrike">
                <a:solidFill>
                  <a:srgbClr val="6366F1"/>
                </a:solidFill>
                <a:latin typeface="Calibri"/>
                <a:ea typeface="Calibri"/>
                <a:cs typeface="Calibri"/>
                <a:sym typeface="Calibri"/>
              </a:rPr>
              <a:t> - Structure and Context</a:t>
            </a:r>
            <a:endParaRPr sz="1100"/>
          </a:p>
        </p:txBody>
      </p:sp>
      <p:sp>
        <p:nvSpPr>
          <p:cNvPr id="221" name="Google Shape;221;p34"/>
          <p:cNvSpPr txBox="1"/>
          <p:nvPr/>
        </p:nvSpPr>
        <p:spPr>
          <a:xfrm>
            <a:off x="342905" y="822952"/>
            <a:ext cx="3753000" cy="258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Structured Prompt Template</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ROLE: You are a senior Python developer</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CONTEXT: Working on a Django REST API</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TASK: Review this authentication code</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CONSTRAINTS: Must be compatible with Python 3.10+</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FORMAT: Bullet points with code examples</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Role setting focuses the model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Context provides relevant background</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Constraints narrow the solution space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Format specifies desired output structure</a:t>
            </a:r>
            <a:endParaRPr sz="1100"/>
          </a:p>
        </p:txBody>
      </p:sp>
      <p:pic>
        <p:nvPicPr>
          <p:cNvPr id="222" name="Google Shape;222;p34"/>
          <p:cNvPicPr preferRelativeResize="0"/>
          <p:nvPr/>
        </p:nvPicPr>
        <p:blipFill>
          <a:blip r:embed="rId3">
            <a:alphaModFix/>
          </a:blip>
          <a:stretch>
            <a:fillRect/>
          </a:stretch>
        </p:blipFill>
        <p:spPr>
          <a:xfrm>
            <a:off x="4895901" y="822948"/>
            <a:ext cx="3295750" cy="3295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9"/>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New Slash Commands</a:t>
            </a:r>
            <a:endParaRPr sz="1100"/>
          </a:p>
        </p:txBody>
      </p:sp>
      <p:sp>
        <p:nvSpPr>
          <p:cNvPr id="548" name="Google Shape;548;p79"/>
          <p:cNvSpPr txBox="1"/>
          <p:nvPr/>
        </p:nvSpPr>
        <p:spPr>
          <a:xfrm>
            <a:off x="342909" y="822960"/>
            <a:ext cx="8458200" cy="3078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Knowledge Commands</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Command | Purpose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`/knowledge-scan` | Scan project for knowledge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`/knowledge-load` | Load knowledge into context</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`/knowledge-update` | Update specific sections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`/knowledge-learn` | Record learnings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`/knowledge-list` | List knowledge files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`/bootstrap-knowledge` | Full knowledge generation</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`/learn-architecture` | Deep architecture scan</a:t>
            </a:r>
            <a:endParaRPr sz="1100"/>
          </a:p>
          <a:p>
            <a:pPr indent="0" lvl="0" marL="0" marR="0" rtl="0" algn="l">
              <a:spcBef>
                <a:spcPts val="900"/>
              </a:spcBef>
              <a:spcAft>
                <a:spcPts val="0"/>
              </a:spcAft>
              <a:buNone/>
            </a:pPr>
            <a:r>
              <a:rPr b="1" lang="en" sz="1500">
                <a:solidFill>
                  <a:srgbClr val="8B5CF6"/>
                </a:solidFill>
                <a:latin typeface="Calibri"/>
                <a:ea typeface="Calibri"/>
                <a:cs typeface="Calibri"/>
                <a:sym typeface="Calibri"/>
              </a:rPr>
              <a:t>Project Commands</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Command | Purpose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`/add-project` | Add project to config</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`/list-projects` | List configured projects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`/detect-project` | Auto-detect settings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`/remove-project` | Remove project</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0"/>
          <p:cNvSpPr txBox="1"/>
          <p:nvPr/>
        </p:nvSpPr>
        <p:spPr>
          <a:xfrm>
            <a:off x="342909" y="205740"/>
            <a:ext cx="8458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6366F1"/>
                </a:solidFill>
                <a:latin typeface="Calibri"/>
                <a:ea typeface="Calibri"/>
                <a:cs typeface="Calibri"/>
                <a:sym typeface="Calibri"/>
              </a:rPr>
              <a:t>VSCode Extension Updates</a:t>
            </a:r>
            <a:endParaRPr sz="1100"/>
          </a:p>
        </p:txBody>
      </p:sp>
      <p:sp>
        <p:nvSpPr>
          <p:cNvPr id="555" name="Google Shape;555;p80"/>
          <p:cNvSpPr txBox="1"/>
          <p:nvPr/>
        </p:nvSpPr>
        <p:spPr>
          <a:xfrm>
            <a:off x="342909" y="822960"/>
            <a:ext cx="8458200" cy="3247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8B5CF6"/>
                </a:solidFill>
                <a:latin typeface="Calibri"/>
                <a:ea typeface="Calibri"/>
                <a:cs typeface="Calibri"/>
                <a:sym typeface="Calibri"/>
              </a:rPr>
              <a:t>Key Points</a:t>
            </a:r>
            <a:endParaRPr sz="1100"/>
          </a:p>
          <a:p>
            <a:pPr indent="0" lvl="0" marL="0" marR="0" rtl="0" algn="l">
              <a:spcBef>
                <a:spcPts val="300"/>
              </a:spcBef>
              <a:spcAft>
                <a:spcPts val="0"/>
              </a:spcAft>
              <a:buNone/>
            </a:pPr>
            <a:r>
              <a:rPr lang="en" sz="1400">
                <a:solidFill>
                  <a:srgbClr val="1F2937"/>
                </a:solidFill>
                <a:latin typeface="Calibri"/>
                <a:ea typeface="Calibri"/>
                <a:cs typeface="Calibri"/>
                <a:sym typeface="Calibri"/>
              </a:rPr>
              <a:t>• Extension now reads skill tags from YAML</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Skills auto-categorized by tags or name patterns</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New categories: Knowledge, Project</a:t>
            </a:r>
            <a:endParaRPr sz="1100"/>
          </a:p>
          <a:p>
            <a:pPr indent="0" lvl="0" marL="0" marR="0" rtl="0" algn="l">
              <a:spcBef>
                <a:spcPts val="600"/>
              </a:spcBef>
              <a:spcAft>
                <a:spcPts val="0"/>
              </a:spcAft>
              <a:buNone/>
            </a:pPr>
            <a:r>
              <a:rPr lang="en" sz="1400">
                <a:solidFill>
                  <a:srgbClr val="1F2937"/>
                </a:solidFill>
                <a:latin typeface="Calibri"/>
                <a:ea typeface="Calibri"/>
                <a:cs typeface="Calibri"/>
                <a:sym typeface="Calibri"/>
              </a:rPr>
              <a:t>• Icons inferred from skill names</a:t>
            </a:r>
            <a:endParaRPr sz="1100"/>
          </a:p>
          <a:p>
            <a:pPr indent="0" lvl="0" marL="0" marR="0" rtl="0" algn="l">
              <a:spcBef>
                <a:spcPts val="1500"/>
              </a:spcBef>
              <a:spcAft>
                <a:spcPts val="0"/>
              </a:spcAft>
              <a:buNone/>
            </a:pPr>
            <a:r>
              <a:rPr b="1" lang="en" sz="1500">
                <a:solidFill>
                  <a:srgbClr val="8B5CF6"/>
                </a:solidFill>
                <a:latin typeface="Calibri"/>
                <a:ea typeface="Calibri"/>
                <a:cs typeface="Calibri"/>
                <a:sym typeface="Calibri"/>
              </a:rPr>
              <a:t>Before: Hardcoded skill lists</a:t>
            </a:r>
            <a:endParaRPr sz="1100"/>
          </a:p>
          <a:p>
            <a:pPr indent="0" lvl="0" marL="0" marR="0" rtl="0" algn="l">
              <a:spcBef>
                <a:spcPts val="1200"/>
              </a:spcBef>
              <a:spcAft>
                <a:spcPts val="0"/>
              </a:spcAft>
              <a:buNone/>
            </a:pPr>
            <a:r>
              <a:rPr b="1" lang="en" sz="1500">
                <a:solidFill>
                  <a:srgbClr val="8B5CF6"/>
                </a:solidFill>
                <a:latin typeface="Calibri"/>
                <a:ea typeface="Calibri"/>
                <a:cs typeface="Calibri"/>
                <a:sym typeface="Calibri"/>
              </a:rPr>
              <a:t>After: Dynamic detection from skills/ directory</a:t>
            </a:r>
            <a:endParaRPr sz="1100"/>
          </a:p>
          <a:p>
            <a:pPr indent="0" lvl="0" marL="0" marR="0" rtl="0" algn="l">
              <a:spcBef>
                <a:spcPts val="1200"/>
              </a:spcBef>
              <a:spcAft>
                <a:spcPts val="0"/>
              </a:spcAft>
              <a:buNone/>
            </a:pPr>
            <a:r>
              <a:rPr b="1" lang="en" sz="1500">
                <a:solidFill>
                  <a:srgbClr val="8B5CF6"/>
                </a:solidFill>
                <a:latin typeface="Calibri"/>
                <a:ea typeface="Calibri"/>
                <a:cs typeface="Calibri"/>
                <a:sym typeface="Calibri"/>
              </a:rPr>
              <a:t>New Categories</a:t>
            </a:r>
            <a:endParaRPr sz="1100"/>
          </a:p>
          <a:p>
            <a:pPr indent="0" lvl="0" marL="0" marR="0" rtl="0" algn="l">
              <a:spcBef>
                <a:spcPts val="900"/>
              </a:spcBef>
              <a:spcAft>
                <a:spcPts val="0"/>
              </a:spcAft>
              <a:buNone/>
            </a:pPr>
            <a:r>
              <a:rPr b="1" lang="en" sz="1100">
                <a:solidFill>
                  <a:srgbClr val="8B5CF6"/>
                </a:solidFill>
                <a:latin typeface="Calibri"/>
                <a:ea typeface="Calibri"/>
                <a:cs typeface="Calibri"/>
                <a:sym typeface="Calibri"/>
              </a:rPr>
              <a:t>Category | Icon | Skills</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Knowledge | 📚 | bootstrap_knowledge, learn_architecture</a:t>
            </a:r>
            <a:endParaRPr sz="1100"/>
          </a:p>
          <a:p>
            <a:pPr indent="0" lvl="0" marL="0" marR="0" rtl="0" algn="l">
              <a:spcBef>
                <a:spcPts val="0"/>
              </a:spcBef>
              <a:spcAft>
                <a:spcPts val="0"/>
              </a:spcAft>
              <a:buNone/>
            </a:pPr>
            <a:r>
              <a:rPr lang="en" sz="1100">
                <a:solidFill>
                  <a:srgbClr val="1F2937"/>
                </a:solidFill>
                <a:latin typeface="Calibri"/>
                <a:ea typeface="Calibri"/>
                <a:cs typeface="Calibri"/>
                <a:sym typeface="Calibri"/>
              </a:rPr>
              <a:t>Project | 📁 | add_project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1"/>
          <p:cNvSpPr txBox="1"/>
          <p:nvPr>
            <p:ph type="title"/>
          </p:nvPr>
        </p:nvSpPr>
        <p:spPr>
          <a:xfrm>
            <a:off x="1535925" y="21310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Arial"/>
              <a:buNone/>
            </a:pPr>
            <a:r>
              <a:rPr lang="en" sz="4100">
                <a:latin typeface="Calibri"/>
                <a:ea typeface="Calibri"/>
                <a:cs typeface="Calibri"/>
                <a:sym typeface="Calibri"/>
              </a:rPr>
              <a:t>Integrations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2"/>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Slack Bot Integration</a:t>
            </a:r>
            <a:endParaRPr sz="1100"/>
          </a:p>
        </p:txBody>
      </p:sp>
      <p:sp>
        <p:nvSpPr>
          <p:cNvPr id="567" name="Google Shape;567;p82"/>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Capabilities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Monitor channels for queries and alerts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Respond to natural language requests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Investigate alerts automatically</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Create Jira issues from conversations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D-Bus IPC for control</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Example Interaction</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User: What's the status of AAP-12345?</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Bot: 📋 *AAP-12345*: Implement caching layer</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Status: In Progress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Assignee: @jsmith</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[View in Jira](link)</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Visual: Screenshot of Slack conversation</a:t>
            </a:r>
            <a:endParaRPr sz="1100"/>
          </a:p>
        </p:txBody>
      </p:sp>
      <p:pic>
        <p:nvPicPr>
          <p:cNvPr id="568" name="Google Shape;568;p82"/>
          <p:cNvPicPr preferRelativeResize="0"/>
          <p:nvPr/>
        </p:nvPicPr>
        <p:blipFill>
          <a:blip r:embed="rId3">
            <a:alphaModFix/>
          </a:blip>
          <a:stretch>
            <a:fillRect/>
          </a:stretch>
        </p:blipFill>
        <p:spPr>
          <a:xfrm>
            <a:off x="4052625" y="556720"/>
            <a:ext cx="4876800" cy="3409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3"/>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Alert Investigation</a:t>
            </a:r>
            <a:endParaRPr sz="1100"/>
          </a:p>
        </p:txBody>
      </p:sp>
      <p:sp>
        <p:nvSpPr>
          <p:cNvPr id="575" name="Google Shape;575;p83"/>
          <p:cNvSpPr txBox="1"/>
          <p:nvPr/>
        </p:nvSpPr>
        <p:spPr>
          <a:xfrm>
            <a:off x="342909" y="822960"/>
            <a:ext cx="8458200" cy="2470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When Prometheus Alert Fires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AlertManager: [FIRING:1] HighErrorRate - tower-analytics-api</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Bot: 👀 Investigating alert...</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*HighErrorRate* - tower-analytics-api</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Environment: stage</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**Pod Status:**</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Skills Used: </a:t>
            </a:r>
            <a:br>
              <a:rPr b="1" i="0" lang="en" sz="1500" u="none" cap="none" strike="noStrike">
                <a:solidFill>
                  <a:srgbClr val="8B5CF6"/>
                </a:solidFill>
                <a:latin typeface="Calibri"/>
                <a:ea typeface="Calibri"/>
                <a:cs typeface="Calibri"/>
                <a:sym typeface="Calibri"/>
              </a:rPr>
            </a:br>
            <a:r>
              <a:rPr b="1" i="0" lang="en" sz="1500" u="none" cap="none" strike="noStrike">
                <a:solidFill>
                  <a:srgbClr val="8B5CF6"/>
                </a:solidFill>
                <a:latin typeface="Calibri"/>
                <a:ea typeface="Calibri"/>
                <a:cs typeface="Calibri"/>
                <a:sym typeface="Calibri"/>
              </a:rPr>
              <a:t>investigate_slack_alert → </a:t>
            </a:r>
            <a:br>
              <a:rPr b="1" i="0" lang="en" sz="1500" u="none" cap="none" strike="noStrike">
                <a:solidFill>
                  <a:srgbClr val="8B5CF6"/>
                </a:solidFill>
                <a:latin typeface="Calibri"/>
                <a:ea typeface="Calibri"/>
                <a:cs typeface="Calibri"/>
                <a:sym typeface="Calibri"/>
              </a:rPr>
            </a:br>
            <a:r>
              <a:rPr b="1" i="0" lang="en" sz="1500" u="none" cap="none" strike="noStrike">
                <a:solidFill>
                  <a:srgbClr val="8B5CF6"/>
                </a:solidFill>
                <a:latin typeface="Calibri"/>
                <a:ea typeface="Calibri"/>
                <a:cs typeface="Calibri"/>
                <a:sym typeface="Calibri"/>
              </a:rPr>
              <a:t>investigate_alert → k8s tools</a:t>
            </a:r>
            <a:endParaRPr sz="1100"/>
          </a:p>
        </p:txBody>
      </p:sp>
      <p:pic>
        <p:nvPicPr>
          <p:cNvPr id="576" name="Google Shape;576;p83"/>
          <p:cNvPicPr preferRelativeResize="0"/>
          <p:nvPr/>
        </p:nvPicPr>
        <p:blipFill>
          <a:blip r:embed="rId3">
            <a:alphaModFix/>
          </a:blip>
          <a:stretch>
            <a:fillRect/>
          </a:stretch>
        </p:blipFill>
        <p:spPr>
          <a:xfrm>
            <a:off x="4150650" y="1937364"/>
            <a:ext cx="4876800" cy="2657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4"/>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Cursor VSCode Extension</a:t>
            </a:r>
            <a:endParaRPr sz="1100"/>
          </a:p>
        </p:txBody>
      </p:sp>
      <p:sp>
        <p:nvSpPr>
          <p:cNvPr id="583" name="Google Shape;583;p84"/>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Features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Feature | Description</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**Status Bar** | Active issue, MR status, environment health</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**Tree View** | Workflow Explorer in sidebar</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**Commands** | 10+ palette commands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**Notifications** | Toast alerts for important events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**Dashboard** | Rich webview overview</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**Skill Visualizer** | Watch skill execution as flowchart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Status Bar Items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 Slack daemon status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Current Jira issue (click to open)</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Environment health</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Active MR with pipeline status</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Visual: Screenshot of Cursor with extension visible</a:t>
            </a:r>
            <a:endParaRPr sz="1100"/>
          </a:p>
        </p:txBody>
      </p:sp>
      <p:pic>
        <p:nvPicPr>
          <p:cNvPr id="584" name="Google Shape;584;p84"/>
          <p:cNvPicPr preferRelativeResize="0"/>
          <p:nvPr/>
        </p:nvPicPr>
        <p:blipFill>
          <a:blip r:embed="rId3">
            <a:alphaModFix/>
          </a:blip>
          <a:stretch>
            <a:fillRect/>
          </a:stretch>
        </p:blipFill>
        <p:spPr>
          <a:xfrm>
            <a:off x="4710350" y="205750"/>
            <a:ext cx="4261100" cy="4261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5"/>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IDE Integration Points</a:t>
            </a:r>
            <a:endParaRPr sz="1100"/>
          </a:p>
        </p:txBody>
      </p:sp>
      <p:sp>
        <p:nvSpPr>
          <p:cNvPr id="591" name="Google Shape;591;p85"/>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Data Sources</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VSCode Extension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  ┌──────────┐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StatusBar│  │ Commands │  │ TreeView │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  └────┬─────┘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             │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Memory Files Read</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`memory/state/current_work.yaml`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`memory/state/environments.yaml`</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Running status, uptime, message counts</a:t>
            </a:r>
            <a:endParaRPr sz="1100"/>
          </a:p>
        </p:txBody>
      </p:sp>
      <p:pic>
        <p:nvPicPr>
          <p:cNvPr id="592" name="Google Shape;592;p85"/>
          <p:cNvPicPr preferRelativeResize="0"/>
          <p:nvPr/>
        </p:nvPicPr>
        <p:blipFill>
          <a:blip r:embed="rId3">
            <a:alphaModFix/>
          </a:blip>
          <a:stretch>
            <a:fillRect/>
          </a:stretch>
        </p:blipFill>
        <p:spPr>
          <a:xfrm>
            <a:off x="4750100" y="328825"/>
            <a:ext cx="4051000" cy="405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6"/>
          <p:cNvSpPr txBox="1"/>
          <p:nvPr>
            <p:ph type="title"/>
          </p:nvPr>
        </p:nvSpPr>
        <p:spPr>
          <a:xfrm>
            <a:off x="1732025" y="2266950"/>
            <a:ext cx="5943600" cy="88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b="0" sz="1100">
              <a:solidFill>
                <a:schemeClr val="dk1"/>
              </a:solidFill>
              <a:latin typeface="Arial"/>
              <a:ea typeface="Arial"/>
              <a:cs typeface="Arial"/>
              <a:sym typeface="Arial"/>
            </a:endParaRPr>
          </a:p>
          <a:p>
            <a:pPr indent="0" lvl="0" marL="0" rtl="0" algn="ctr">
              <a:spcBef>
                <a:spcPts val="0"/>
              </a:spcBef>
              <a:spcAft>
                <a:spcPts val="0"/>
              </a:spcAft>
              <a:buNone/>
            </a:pPr>
            <a:r>
              <a:rPr lang="en" sz="4100">
                <a:latin typeface="Calibri"/>
                <a:ea typeface="Calibri"/>
                <a:cs typeface="Calibri"/>
                <a:sym typeface="Calibri"/>
              </a:rPr>
              <a:t>Getting Started</a:t>
            </a:r>
            <a:endParaRPr sz="41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Quick Start</a:t>
            </a:r>
            <a:endParaRPr sz="1100"/>
          </a:p>
        </p:txBody>
      </p:sp>
      <p:sp>
        <p:nvSpPr>
          <p:cNvPr id="604" name="Google Shape;604;p87"/>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1. Clone &amp; Install</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git clone https://github.com/yourusername/ai-workflow.git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cd ai-workflow</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uv venv &amp;&amp; uv pip install -e .</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2. Configure Cursor</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"mcpServers":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"aa_workflow":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"command": "bash",</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"args": ["-c", "cd ~/src/ai-workflow &amp;&amp; source .venv/bin/activate &amp;&amp; python3 -m server"]</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  }</a:t>
            </a: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3. Start Session</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You: session_start(agent="developer")</a:t>
            </a:r>
            <a:br>
              <a:rPr b="0" i="0" lang="en" sz="900" u="none" cap="none" strike="noStrike">
                <a:solidFill>
                  <a:srgbClr val="1F2937"/>
                </a:solidFill>
                <a:latin typeface="Courier New"/>
                <a:ea typeface="Courier New"/>
                <a:cs typeface="Courier New"/>
                <a:sym typeface="Courier New"/>
              </a:rPr>
            </a:br>
            <a:br>
              <a:rPr b="0" i="0" lang="en" sz="900" u="none" cap="none" strike="noStrike">
                <a:solidFill>
                  <a:srgbClr val="1F2937"/>
                </a:solidFill>
                <a:latin typeface="Courier New"/>
                <a:ea typeface="Courier New"/>
                <a:cs typeface="Courier New"/>
                <a:sym typeface="Courier New"/>
              </a:rPr>
            </a:br>
            <a:r>
              <a:rPr b="0" i="0" lang="en" sz="900" u="none" cap="none" strike="noStrike">
                <a:solidFill>
                  <a:srgbClr val="1F2937"/>
                </a:solidFill>
                <a:latin typeface="Courier New"/>
                <a:ea typeface="Courier New"/>
                <a:cs typeface="Courier New"/>
                <a:sym typeface="Courier New"/>
              </a:rPr>
              <a:t>Claude: 👨‍💻 Developer persona loaded with ~78 tools</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8"/>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Daily Workflow</a:t>
            </a:r>
            <a:endParaRPr sz="1100"/>
          </a:p>
        </p:txBody>
      </p:sp>
      <p:sp>
        <p:nvSpPr>
          <p:cNvPr id="611" name="Google Shape;611;p88"/>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Morning</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/coffee</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Start Work</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/start-work AAP-12345</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Submit Code</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/create-mr</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End of Day</a:t>
            </a:r>
            <a:endParaRPr sz="1100"/>
          </a:p>
          <a:p>
            <a:pPr indent="0" lvl="0" marL="0" marR="0" rtl="0" algn="l">
              <a:spcBef>
                <a:spcPts val="900"/>
              </a:spcBef>
              <a:spcAft>
                <a:spcPts val="0"/>
              </a:spcAft>
              <a:buNone/>
            </a:pPr>
            <a:r>
              <a:rPr b="0" i="0" lang="en" sz="900" u="none" cap="none" strike="noStrike">
                <a:solidFill>
                  <a:srgbClr val="1F2937"/>
                </a:solidFill>
                <a:latin typeface="Courier New"/>
                <a:ea typeface="Courier New"/>
                <a:cs typeface="Courier New"/>
                <a:sym typeface="Courier New"/>
              </a:rPr>
              <a:t>/beer</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4134800" y="289525"/>
            <a:ext cx="4565100" cy="5973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Context Window Problems</a:t>
            </a:r>
            <a:endParaRPr/>
          </a:p>
        </p:txBody>
      </p:sp>
      <p:sp>
        <p:nvSpPr>
          <p:cNvPr id="227" name="Google Shape;227;p35"/>
          <p:cNvSpPr txBox="1"/>
          <p:nvPr>
            <p:ph idx="1" type="body"/>
          </p:nvPr>
        </p:nvSpPr>
        <p:spPr>
          <a:xfrm>
            <a:off x="4549100" y="1016425"/>
            <a:ext cx="4150800" cy="3643200"/>
          </a:xfrm>
          <a:prstGeom prst="rect">
            <a:avLst/>
          </a:prstGeom>
        </p:spPr>
        <p:txBody>
          <a:bodyPr anchorCtr="0" anchor="t" bIns="0" lIns="0" spcFirstLastPara="1" rIns="0" wrap="square" tIns="0">
            <a:normAutofit/>
          </a:bodyPr>
          <a:lstStyle/>
          <a:p>
            <a:pPr indent="-317500" lvl="0" marL="457200" rtl="0" algn="l">
              <a:spcBef>
                <a:spcPts val="600"/>
              </a:spcBef>
              <a:spcAft>
                <a:spcPts val="0"/>
              </a:spcAft>
              <a:buSzPts val="1400"/>
              <a:buChar char="●"/>
            </a:pPr>
            <a:r>
              <a:rPr lang="en"/>
              <a:t>The large context window has a practical limit.</a:t>
            </a:r>
            <a:endParaRPr/>
          </a:p>
          <a:p>
            <a:pPr indent="-317500" lvl="0" marL="457200" rtl="0" algn="l">
              <a:spcBef>
                <a:spcPts val="0"/>
              </a:spcBef>
              <a:spcAft>
                <a:spcPts val="0"/>
              </a:spcAft>
              <a:buSzPts val="1400"/>
              <a:buChar char="●"/>
            </a:pPr>
            <a:r>
              <a:rPr lang="en"/>
              <a:t>Reaching the limit forces the LLM to compact the context.</a:t>
            </a:r>
            <a:endParaRPr/>
          </a:p>
          <a:p>
            <a:pPr indent="-317500" lvl="0" marL="457200" rtl="0" algn="l">
              <a:spcBef>
                <a:spcPts val="0"/>
              </a:spcBef>
              <a:spcAft>
                <a:spcPts val="0"/>
              </a:spcAft>
              <a:buSzPts val="1400"/>
              <a:buChar char="●"/>
            </a:pPr>
            <a:r>
              <a:rPr lang="en"/>
              <a:t>Context compression results in losing some conversational detail.</a:t>
            </a:r>
            <a:endParaRPr/>
          </a:p>
          <a:p>
            <a:pPr indent="-317500" lvl="0" marL="457200" rtl="0" algn="l">
              <a:spcBef>
                <a:spcPts val="0"/>
              </a:spcBef>
              <a:spcAft>
                <a:spcPts val="0"/>
              </a:spcAft>
              <a:buSzPts val="1400"/>
              <a:buChar char="●"/>
            </a:pPr>
            <a:r>
              <a:rPr lang="en"/>
              <a:t>This process functions similar to a FIFO queue forgetting older data.</a:t>
            </a:r>
            <a:endParaRPr/>
          </a:p>
          <a:p>
            <a:pPr indent="-317500" lvl="0" marL="457200" rtl="0" algn="l">
              <a:spcBef>
                <a:spcPts val="0"/>
              </a:spcBef>
              <a:spcAft>
                <a:spcPts val="0"/>
              </a:spcAft>
              <a:buSzPts val="1400"/>
              <a:buChar char="●"/>
            </a:pPr>
            <a:r>
              <a:rPr lang="en"/>
              <a:t>Key instrustructions lost</a:t>
            </a:r>
            <a:endParaRPr/>
          </a:p>
          <a:p>
            <a:pPr indent="-317500" lvl="0" marL="457200" rtl="0" algn="l">
              <a:spcBef>
                <a:spcPts val="0"/>
              </a:spcBef>
              <a:spcAft>
                <a:spcPts val="0"/>
              </a:spcAft>
              <a:buSzPts val="1400"/>
              <a:buChar char="●"/>
            </a:pPr>
            <a:r>
              <a:rPr lang="en"/>
              <a:t>Frustrated users</a:t>
            </a:r>
            <a:endParaRPr/>
          </a:p>
        </p:txBody>
      </p:sp>
      <p:pic>
        <p:nvPicPr>
          <p:cNvPr id="228" name="Google Shape;228;p35"/>
          <p:cNvPicPr preferRelativeResize="0"/>
          <p:nvPr>
            <p:ph idx="2" type="pic"/>
          </p:nvPr>
        </p:nvPicPr>
        <p:blipFill>
          <a:blip r:embed="rId3">
            <a:alphaModFix/>
          </a:blip>
          <a:stretch>
            <a:fillRect/>
          </a:stretch>
        </p:blipFill>
        <p:spPr>
          <a:xfrm>
            <a:off x="296300" y="316350"/>
            <a:ext cx="3838500" cy="3838500"/>
          </a:xfrm>
          <a:prstGeom prst="roundRect">
            <a:avLst>
              <a:gd fmla="val 50000" name="adj"/>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9"/>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Resources</a:t>
            </a:r>
            <a:endParaRPr sz="1100"/>
          </a:p>
        </p:txBody>
      </p:sp>
      <p:sp>
        <p:nvSpPr>
          <p:cNvPr id="618" name="Google Shape;618;p89"/>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Documentation</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 README - Getting started guide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Skills Reference - All 55 skills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Personas Reference - Tool profiles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Tool Modules - 263 tools documented</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 Commands Reference - 66 slash commands</a:t>
            </a:r>
            <a:endParaRPr sz="1100"/>
          </a:p>
          <a:p>
            <a:pPr indent="0" lvl="0" marL="0" marR="0" rtl="0" algn="l">
              <a:spcBef>
                <a:spcPts val="1500"/>
              </a:spcBef>
              <a:spcAft>
                <a:spcPts val="0"/>
              </a:spcAft>
              <a:buNone/>
            </a:pPr>
            <a:r>
              <a:rPr b="1" i="0" lang="en" sz="1500" u="none" cap="none" strike="noStrike">
                <a:solidFill>
                  <a:srgbClr val="8B5CF6"/>
                </a:solidFill>
                <a:latin typeface="Calibri"/>
                <a:ea typeface="Calibri"/>
                <a:cs typeface="Calibri"/>
                <a:sym typeface="Calibri"/>
              </a:rPr>
              <a:t>Key Files</a:t>
            </a:r>
            <a:endParaRPr sz="1100"/>
          </a:p>
          <a:p>
            <a:pPr indent="0" lvl="0" marL="0" marR="0" rtl="0" algn="l">
              <a:spcBef>
                <a:spcPts val="300"/>
              </a:spcBef>
              <a:spcAft>
                <a:spcPts val="0"/>
              </a:spcAft>
              <a:buNone/>
            </a:pPr>
            <a:r>
              <a:rPr b="0" i="0" lang="en" sz="1400" u="none" cap="none" strike="noStrike">
                <a:solidFill>
                  <a:srgbClr val="1F2937"/>
                </a:solidFill>
                <a:latin typeface="Calibri"/>
                <a:ea typeface="Calibri"/>
                <a:cs typeface="Calibri"/>
                <a:sym typeface="Calibri"/>
              </a:rPr>
              <a:t>• `CLAUDE.md` - AI context file (what Claude reads)</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`config.json` - Configuration</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`memory/` - Persistent state</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Slack: #aa-api-team</a:t>
            </a:r>
            <a:endParaRPr sz="1100"/>
          </a:p>
          <a:p>
            <a:pPr indent="0" lvl="0" marL="0" marR="0" rtl="0" algn="l">
              <a:spcBef>
                <a:spcPts val="600"/>
              </a:spcBef>
              <a:spcAft>
                <a:spcPts val="0"/>
              </a:spcAft>
              <a:buNone/>
            </a:pPr>
            <a:r>
              <a:rPr b="0" i="0" lang="en" sz="1400" u="none" cap="none" strike="noStrike">
                <a:solidFill>
                  <a:srgbClr val="1F2937"/>
                </a:solidFill>
                <a:latin typeface="Calibri"/>
                <a:ea typeface="Calibri"/>
                <a:cs typeface="Calibri"/>
                <a:sym typeface="Calibri"/>
              </a:rPr>
              <a:t>• Issues: GitLab project</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5427950" y="289525"/>
            <a:ext cx="3405900" cy="10935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Why Memory Matters</a:t>
            </a:r>
            <a:endParaRPr/>
          </a:p>
        </p:txBody>
      </p:sp>
      <p:sp>
        <p:nvSpPr>
          <p:cNvPr id="233" name="Google Shape;233;p36"/>
          <p:cNvSpPr txBox="1"/>
          <p:nvPr>
            <p:ph idx="1" type="body"/>
          </p:nvPr>
        </p:nvSpPr>
        <p:spPr>
          <a:xfrm>
            <a:off x="5427950" y="1565672"/>
            <a:ext cx="3405900" cy="3288300"/>
          </a:xfrm>
          <a:prstGeom prst="rect">
            <a:avLst/>
          </a:prstGeom>
        </p:spPr>
        <p:txBody>
          <a:bodyPr anchorCtr="0" anchor="t" bIns="0" lIns="0" spcFirstLastPara="1" rIns="0" wrap="square" tIns="0">
            <a:normAutofit/>
          </a:bodyPr>
          <a:lstStyle/>
          <a:p>
            <a:pPr indent="-317500" lvl="0" marL="457200" rtl="0" algn="l">
              <a:spcBef>
                <a:spcPts val="600"/>
              </a:spcBef>
              <a:spcAft>
                <a:spcPts val="0"/>
              </a:spcAft>
              <a:buSzPts val="1400"/>
              <a:buChar char="●"/>
            </a:pPr>
            <a:r>
              <a:rPr lang="en"/>
              <a:t>The missing component is persistent memory.</a:t>
            </a:r>
            <a:endParaRPr/>
          </a:p>
          <a:p>
            <a:pPr indent="-317500" lvl="0" marL="457200" rtl="0" algn="l">
              <a:spcBef>
                <a:spcPts val="0"/>
              </a:spcBef>
              <a:spcAft>
                <a:spcPts val="0"/>
              </a:spcAft>
              <a:buSzPts val="1400"/>
              <a:buChar char="●"/>
            </a:pPr>
            <a:r>
              <a:rPr lang="en"/>
              <a:t>Stateless agents can create many disjoint pieces.</a:t>
            </a:r>
            <a:endParaRPr/>
          </a:p>
          <a:p>
            <a:pPr indent="-317500" lvl="0" marL="457200" rtl="0" algn="l">
              <a:spcBef>
                <a:spcPts val="0"/>
              </a:spcBef>
              <a:spcAft>
                <a:spcPts val="0"/>
              </a:spcAft>
              <a:buSzPts val="1400"/>
              <a:buChar char="●"/>
            </a:pPr>
            <a:r>
              <a:rPr lang="en"/>
              <a:t>One agent with memory creates a masterpiece like the Mona Lisa.</a:t>
            </a:r>
            <a:endParaRPr/>
          </a:p>
          <a:p>
            <a:pPr indent="-317500" lvl="0" marL="457200" rtl="0" algn="l">
              <a:spcBef>
                <a:spcPts val="0"/>
              </a:spcBef>
              <a:spcAft>
                <a:spcPts val="0"/>
              </a:spcAft>
              <a:buSzPts val="1400"/>
              <a:buChar char="●"/>
            </a:pPr>
            <a:r>
              <a:rPr lang="en"/>
              <a:t>Memory provides continuity for complex tasks.</a:t>
            </a:r>
            <a:endParaRPr/>
          </a:p>
        </p:txBody>
      </p:sp>
      <p:pic>
        <p:nvPicPr>
          <p:cNvPr id="234" name="Google Shape;234;p36"/>
          <p:cNvPicPr preferRelativeResize="0"/>
          <p:nvPr>
            <p:ph idx="2" type="pic"/>
          </p:nvPr>
        </p:nvPicPr>
        <p:blipFill>
          <a:blip r:embed="rId3">
            <a:alphaModFix/>
          </a:blip>
          <a:stretch>
            <a:fillRect/>
          </a:stretch>
        </p:blipFill>
        <p:spPr>
          <a:xfrm>
            <a:off x="703750" y="465725"/>
            <a:ext cx="3868500" cy="386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256050" y="253350"/>
            <a:ext cx="8631900" cy="850500"/>
          </a:xfrm>
          <a:prstGeom prst="rect">
            <a:avLst/>
          </a:prstGeom>
          <a:ln>
            <a:noFill/>
          </a:ln>
        </p:spPr>
        <p:txBody>
          <a:bodyPr anchorCtr="0" anchor="ctr" bIns="0" lIns="0" spcFirstLastPara="1" rIns="0" wrap="square" tIns="0">
            <a:normAutofit/>
          </a:bodyPr>
          <a:lstStyle/>
          <a:p>
            <a:pPr indent="0" lvl="0" marL="0" rtl="0" algn="ctr">
              <a:spcBef>
                <a:spcPts val="0"/>
              </a:spcBef>
              <a:spcAft>
                <a:spcPts val="0"/>
              </a:spcAft>
              <a:buNone/>
            </a:pPr>
            <a:r>
              <a:rPr lang="en"/>
              <a:t>The Learning Loop</a:t>
            </a:r>
            <a:endParaRPr/>
          </a:p>
        </p:txBody>
      </p:sp>
      <p:sp>
        <p:nvSpPr>
          <p:cNvPr id="239" name="Google Shape;239;p37"/>
          <p:cNvSpPr txBox="1"/>
          <p:nvPr>
            <p:ph idx="1" type="body"/>
          </p:nvPr>
        </p:nvSpPr>
        <p:spPr>
          <a:xfrm>
            <a:off x="1088166" y="1250719"/>
            <a:ext cx="1664100" cy="1536300"/>
          </a:xfrm>
          <a:prstGeom prst="rect">
            <a:avLst/>
          </a:prstGeom>
          <a:ln>
            <a:noFill/>
          </a:ln>
        </p:spPr>
        <p:txBody>
          <a:bodyPr anchorCtr="0" anchor="t" bIns="0" lIns="0" spcFirstLastPara="1" rIns="0" wrap="square" tIns="0">
            <a:normAutofit/>
          </a:bodyPr>
          <a:lstStyle/>
          <a:p>
            <a:pPr indent="0" lvl="0" marL="0" rtl="0" algn="l">
              <a:spcBef>
                <a:spcPts val="600"/>
              </a:spcBef>
              <a:spcAft>
                <a:spcPts val="0"/>
              </a:spcAft>
              <a:buNone/>
            </a:pPr>
            <a:r>
              <a:rPr lang="en"/>
              <a:t>Memory is essential for session continuity.</a:t>
            </a:r>
            <a:endParaRPr/>
          </a:p>
        </p:txBody>
      </p:sp>
      <p:sp>
        <p:nvSpPr>
          <p:cNvPr id="240" name="Google Shape;240;p37"/>
          <p:cNvSpPr txBox="1"/>
          <p:nvPr>
            <p:ph idx="3" type="body"/>
          </p:nvPr>
        </p:nvSpPr>
        <p:spPr>
          <a:xfrm>
            <a:off x="7223790" y="1249991"/>
            <a:ext cx="1664100" cy="1536300"/>
          </a:xfrm>
          <a:prstGeom prst="rect">
            <a:avLst/>
          </a:prstGeom>
          <a:ln>
            <a:noFill/>
          </a:ln>
        </p:spPr>
        <p:txBody>
          <a:bodyPr anchorCtr="0" anchor="t" bIns="0" lIns="0" spcFirstLastPara="1" rIns="0" wrap="square" tIns="0">
            <a:normAutofit/>
          </a:bodyPr>
          <a:lstStyle/>
          <a:p>
            <a:pPr indent="0" lvl="0" marL="0" rtl="0" algn="l">
              <a:spcBef>
                <a:spcPts val="600"/>
              </a:spcBef>
              <a:spcAft>
                <a:spcPts val="0"/>
              </a:spcAft>
              <a:buNone/>
            </a:pPr>
            <a:r>
              <a:rPr lang="en"/>
              <a:t>Persistent state prevents repeating work and errors.</a:t>
            </a:r>
            <a:endParaRPr/>
          </a:p>
        </p:txBody>
      </p:sp>
      <p:sp>
        <p:nvSpPr>
          <p:cNvPr id="241" name="Google Shape;241;p37"/>
          <p:cNvSpPr txBox="1"/>
          <p:nvPr>
            <p:ph idx="4" type="body"/>
          </p:nvPr>
        </p:nvSpPr>
        <p:spPr>
          <a:xfrm>
            <a:off x="7223790" y="3353111"/>
            <a:ext cx="1664100" cy="1536300"/>
          </a:xfrm>
          <a:prstGeom prst="rect">
            <a:avLst/>
          </a:prstGeom>
          <a:ln>
            <a:noFill/>
          </a:ln>
        </p:spPr>
        <p:txBody>
          <a:bodyPr anchorCtr="0" anchor="t" bIns="0" lIns="0" spcFirstLastPara="1" rIns="0" wrap="square" tIns="0">
            <a:normAutofit/>
          </a:bodyPr>
          <a:lstStyle/>
          <a:p>
            <a:pPr indent="0" lvl="0" marL="0" rtl="0" algn="l">
              <a:spcBef>
                <a:spcPts val="600"/>
              </a:spcBef>
              <a:spcAft>
                <a:spcPts val="0"/>
              </a:spcAft>
              <a:buNone/>
            </a:pPr>
            <a:r>
              <a:rPr lang="en"/>
              <a:t>Memory tracks current work and learned fixes permanently.</a:t>
            </a:r>
            <a:endParaRPr/>
          </a:p>
        </p:txBody>
      </p:sp>
      <p:sp>
        <p:nvSpPr>
          <p:cNvPr id="242" name="Google Shape;242;p37"/>
          <p:cNvSpPr txBox="1"/>
          <p:nvPr>
            <p:ph idx="5" type="body"/>
          </p:nvPr>
        </p:nvSpPr>
        <p:spPr>
          <a:xfrm>
            <a:off x="1088166" y="3353839"/>
            <a:ext cx="1664100" cy="1536300"/>
          </a:xfrm>
          <a:prstGeom prst="rect">
            <a:avLst/>
          </a:prstGeom>
          <a:ln>
            <a:noFill/>
          </a:ln>
        </p:spPr>
        <p:txBody>
          <a:bodyPr anchorCtr="0" anchor="t" bIns="0" lIns="0" spcFirstLastPara="1" rIns="0" wrap="square" tIns="0">
            <a:normAutofit/>
          </a:bodyPr>
          <a:lstStyle/>
          <a:p>
            <a:pPr indent="0" lvl="0" marL="0" rtl="0" algn="l">
              <a:spcBef>
                <a:spcPts val="600"/>
              </a:spcBef>
              <a:spcAft>
                <a:spcPts val="0"/>
              </a:spcAft>
              <a:buNone/>
            </a:pPr>
            <a:r>
              <a:rPr lang="en"/>
              <a:t>Learned knowledge actively prevents known issues before tasks.</a:t>
            </a:r>
            <a:endParaRPr/>
          </a:p>
        </p:txBody>
      </p:sp>
      <p:pic>
        <p:nvPicPr>
          <p:cNvPr id="243" name="Google Shape;243;p37"/>
          <p:cNvPicPr preferRelativeResize="0"/>
          <p:nvPr>
            <p:ph idx="2" type="pic"/>
          </p:nvPr>
        </p:nvPicPr>
        <p:blipFill>
          <a:blip r:embed="rId3">
            <a:alphaModFix/>
          </a:blip>
          <a:stretch>
            <a:fillRect/>
          </a:stretch>
        </p:blipFill>
        <p:spPr>
          <a:xfrm>
            <a:off x="3035838" y="1471024"/>
            <a:ext cx="3173100" cy="3173100"/>
          </a:xfrm>
          <a:prstGeom prst="roundRect">
            <a:avLst>
              <a:gd fmla="val 50000" name="adj"/>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nvSpPr>
        <p:spPr>
          <a:xfrm>
            <a:off x="342909" y="205740"/>
            <a:ext cx="8458197" cy="5486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700" u="none" cap="none" strike="noStrike">
                <a:solidFill>
                  <a:srgbClr val="6366F1"/>
                </a:solidFill>
                <a:latin typeface="Calibri"/>
                <a:ea typeface="Calibri"/>
                <a:cs typeface="Calibri"/>
                <a:sym typeface="Calibri"/>
              </a:rPr>
              <a:t>Prompt Databases / Slash Commands</a:t>
            </a:r>
            <a:endParaRPr sz="1100"/>
          </a:p>
        </p:txBody>
      </p:sp>
      <p:sp>
        <p:nvSpPr>
          <p:cNvPr id="250" name="Google Shape;250;p38"/>
          <p:cNvSpPr txBox="1"/>
          <p:nvPr/>
        </p:nvSpPr>
        <p:spPr>
          <a:xfrm>
            <a:off x="342909" y="822960"/>
            <a:ext cx="8458197" cy="377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500" u="none" cap="none" strike="noStrike">
                <a:solidFill>
                  <a:srgbClr val="8B5CF6"/>
                </a:solidFill>
                <a:latin typeface="Calibri"/>
                <a:ea typeface="Calibri"/>
                <a:cs typeface="Calibri"/>
                <a:sym typeface="Calibri"/>
              </a:rPr>
              <a:t>The Problem: Writing good prompts is time-consuming and inconsistent</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The Solution: Pre-built, tested prompts as slash commands</a:t>
            </a:r>
            <a:endParaRPr sz="1100"/>
          </a:p>
          <a:p>
            <a:pPr indent="0" lvl="0" marL="0" marR="0" rtl="0" algn="l">
              <a:spcBef>
                <a:spcPts val="1200"/>
              </a:spcBef>
              <a:spcAft>
                <a:spcPts val="0"/>
              </a:spcAft>
              <a:buNone/>
            </a:pPr>
            <a:r>
              <a:rPr b="1" i="0" lang="en" sz="1500" u="none" cap="none" strike="noStrike">
                <a:solidFill>
                  <a:srgbClr val="8B5CF6"/>
                </a:solidFill>
                <a:latin typeface="Calibri"/>
                <a:ea typeface="Calibri"/>
                <a:cs typeface="Calibri"/>
                <a:sym typeface="Calibri"/>
              </a:rPr>
              <a:t>Examples from AI Workflow (66 commands)</a:t>
            </a:r>
            <a:endParaRPr sz="1100"/>
          </a:p>
          <a:p>
            <a:pPr indent="0" lvl="0" marL="0" marR="0" rtl="0" algn="l">
              <a:spcBef>
                <a:spcPts val="900"/>
              </a:spcBef>
              <a:spcAft>
                <a:spcPts val="0"/>
              </a:spcAft>
              <a:buNone/>
            </a:pPr>
            <a:r>
              <a:rPr b="1" i="0" lang="en" sz="1100" u="none" cap="none" strike="noStrike">
                <a:solidFill>
                  <a:srgbClr val="8B5CF6"/>
                </a:solidFill>
                <a:latin typeface="Calibri"/>
                <a:ea typeface="Calibri"/>
                <a:cs typeface="Calibri"/>
                <a:sym typeface="Calibri"/>
              </a:rPr>
              <a:t>Command | What It Does</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`/coffee` | Morning briefing - email, PRs, Jira, calendar</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`/start-work AAP-12345` | Begin work on a Jira issue</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`/create-mr` | Create MR with validation</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`/deploy-ephemeral` | Deploy to test environment</a:t>
            </a:r>
            <a:endParaRPr sz="1100"/>
          </a:p>
          <a:p>
            <a:pPr indent="0" lvl="0" marL="0" marR="0" rtl="0" algn="l">
              <a:spcBef>
                <a:spcPts val="0"/>
              </a:spcBef>
              <a:spcAft>
                <a:spcPts val="0"/>
              </a:spcAft>
              <a:buNone/>
            </a:pPr>
            <a:r>
              <a:rPr b="0" i="0" lang="en" sz="1100" u="none" cap="none" strike="noStrike">
                <a:solidFill>
                  <a:srgbClr val="1F2937"/>
                </a:solidFill>
                <a:latin typeface="Calibri"/>
                <a:ea typeface="Calibri"/>
                <a:cs typeface="Calibri"/>
                <a:sym typeface="Calibri"/>
              </a:rPr>
              <a:t>`/investigate-alert` | Triage production alerts</a:t>
            </a:r>
            <a:endParaRPr sz="1100"/>
          </a:p>
          <a:p>
            <a:pPr indent="0" lvl="0" marL="0" marR="0" rtl="0" algn="l">
              <a:spcBef>
                <a:spcPts val="900"/>
              </a:spcBef>
              <a:spcAft>
                <a:spcPts val="0"/>
              </a:spcAft>
              <a:buNone/>
            </a:pPr>
            <a:r>
              <a:rPr b="1" i="0" lang="en" sz="1500" u="none" cap="none" strike="noStrike">
                <a:solidFill>
                  <a:srgbClr val="8B5CF6"/>
                </a:solidFill>
                <a:latin typeface="Calibri"/>
                <a:ea typeface="Calibri"/>
                <a:cs typeface="Calibri"/>
                <a:sym typeface="Calibri"/>
              </a:rPr>
              <a:t>Visual: Screenshot of slash command picker in Cursor</a:t>
            </a:r>
            <a:endParaRPr sz="1100"/>
          </a:p>
        </p:txBody>
      </p:sp>
      <p:pic>
        <p:nvPicPr>
          <p:cNvPr id="251" name="Google Shape;251;p38"/>
          <p:cNvPicPr preferRelativeResize="0"/>
          <p:nvPr/>
        </p:nvPicPr>
        <p:blipFill>
          <a:blip r:embed="rId3">
            <a:alphaModFix/>
          </a:blip>
          <a:stretch>
            <a:fillRect/>
          </a:stretch>
        </p:blipFill>
        <p:spPr>
          <a:xfrm>
            <a:off x="6622476" y="417499"/>
            <a:ext cx="2178625" cy="399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